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</p:sldIdLst>
  <p:sldSz cy="6858000" cx="12192000"/>
  <p:notesSz cx="6858000" cy="9144000"/>
  <p:embeddedFontLst>
    <p:embeddedFont>
      <p:font typeface="Arial Narrow"/>
      <p:regular r:id="rId48"/>
      <p:bold r:id="rId49"/>
      <p:italic r:id="rId50"/>
      <p:boldItalic r:id="rId5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88EDBCAA-91FF-46AA-BA11-95478280161A}">
  <a:tblStyle styleId="{88EDBCAA-91FF-46AA-BA11-95478280161A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3DAAABD6-5DC0-4E81-8946-B7F3C6E8F003}" styleName="Table_1">
    <a:wholeTbl>
      <a:tcTxStyle b="off" i="off">
        <a:font>
          <a:latin typeface="Arial"/>
          <a:ea typeface="Arial"/>
          <a:cs typeface="Arial"/>
        </a:font>
        <a:srgbClr val="000000"/>
      </a:tcTx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ArialNarrow-regular.fntdata"/><Relationship Id="rId47" Type="http://schemas.openxmlformats.org/officeDocument/2006/relationships/slide" Target="slides/slide42.xml"/><Relationship Id="rId49" Type="http://schemas.openxmlformats.org/officeDocument/2006/relationships/font" Target="fonts/ArialNarrow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ArialNarrow-boldItalic.fntdata"/><Relationship Id="rId50" Type="http://schemas.openxmlformats.org/officeDocument/2006/relationships/font" Target="fonts/ArialNarrow-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s-CL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7" name="Google Shape;87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2126d37fcd1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8" name="Google Shape;258;g2126d37fcd1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2092e7b00e1_0_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73" name="Google Shape;273;g2092e7b00e1_0_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2092e7b00e1_0_3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4" name="Google Shape;284;g2092e7b00e1_0_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2c147c893c9_0_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18" name="Google Shape;318;g2c147c893c9_0_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3cd8f8d44ed_2_33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53" name="Google Shape;353;g3cd8f8d44ed_2_3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3cd8f8d44ed_2_29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88" name="Google Shape;388;g3cd8f8d44ed_2_29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3cd8f8d44ed_2_27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25" name="Google Shape;425;g3cd8f8d44ed_2_27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2126d37fcd1_2_2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40" name="Google Shape;440;g2126d37fcd1_2_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2092e7b00e1_0_2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53" name="Google Shape;453;g2092e7b00e1_0_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2126d37fcd1_0_1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66" name="Google Shape;466;g2126d37fcd1_0_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2" name="Google Shape;102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1d197fca859_0_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81" name="Google Shape;481;g1d197fca859_0_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395c0c18c5f_1_5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87" name="Google Shape;487;g395c0c18c5f_1_5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2126d37fcd1_1_11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93" name="Google Shape;493;g2126d37fcd1_1_1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1d197fca859_0_1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00" name="Google Shape;500;g1d197fca859_0_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2126d37fcd1_1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06" name="Google Shape;506;g2126d37fcd1_1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2126d37fcd1_1_1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13" name="Google Shape;513;g2126d37fcd1_1_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2126d37fcd1_1_5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23" name="Google Shape;523;g2126d37fcd1_1_5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2126d37fcd1_1_7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31" name="Google Shape;531;g2126d37fcd1_1_7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2126d37fcd1_1_8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41" name="Google Shape;541;g2126d37fcd1_1_8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2126d37fcd1_1_10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50" name="Google Shape;550;g2126d37fcd1_1_10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95c0c18c5f_1_2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0" name="Google Shape;120;g395c0c18c5f_1_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2126d37fcd1_0_3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57" name="Google Shape;557;g2126d37fcd1_0_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g1fd754e5afc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72" name="Google Shape;572;g1fd754e5afc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340fba65b20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87" name="Google Shape;587;g340fba65b20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g2c12683e8a7_0_8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09" name="Google Shape;609;g2c12683e8a7_0_8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g3333b47026f_0_11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30" name="Google Shape;630;g3333b47026f_0_1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g2c153c37045_0_4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52" name="Google Shape;652;g2c153c37045_0_4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2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g395813c41e3_0_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74" name="Google Shape;674;g395813c41e3_0_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3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g340feaa257a_2_2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95" name="Google Shape;695;g340feaa257a_2_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6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g395c0c18c5f_1_5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08" name="Google Shape;708;g395c0c18c5f_1_5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9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g395e66881d0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21" name="Google Shape;721;g395e66881d0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7" name="Google Shape;137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2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395ba46bb0c_0_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34" name="Google Shape;734;g395ba46bb0c_0_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9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g22281676f0e_1_1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51" name="Google Shape;751;g22281676f0e_1_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5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g22281676f0e_0_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67" name="Google Shape;767;g22281676f0e_0_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126d37fcd1_0_22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2" name="Google Shape;152;g2126d37fcd1_0_2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2126d37fcd1_0_13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5" name="Google Shape;165;g2126d37fcd1_0_1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3cd8f8d44ed_2_5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5" name="Google Shape;185;g3cd8f8d44ed_2_5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3cd8f8d44ed_2_15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9" name="Google Shape;209;g3cd8f8d44ed_2_15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2126d37fcd1_0_51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3" name="Google Shape;233;g2126d37fcd1_0_5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 type="obj">
  <p:cSld name="OBJEC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1" type="body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 "/>
              <a:defRPr/>
            </a:lvl1pPr>
            <a:lvl2pPr indent="-342900" lvl="1" marL="914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1800"/>
              <a:buChar char=" "/>
              <a:defRPr/>
            </a:lvl2pPr>
            <a:lvl3pPr indent="-342900" lvl="2" marL="1371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1800"/>
              <a:buChar char=" "/>
              <a:defRPr/>
            </a:lvl3pPr>
            <a:lvl4pPr indent="-342900" lvl="3" marL="18288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1800"/>
              <a:buChar char=" "/>
              <a:defRPr/>
            </a:lvl4pPr>
            <a:lvl5pPr indent="-342900" lvl="4" marL="22860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1800"/>
              <a:buChar char=" "/>
              <a:defRPr/>
            </a:lvl5pPr>
            <a:lvl6pPr indent="-342900" lvl="5" marL="2743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1800"/>
              <a:buChar char=" "/>
              <a:defRPr/>
            </a:lvl6pPr>
            <a:lvl7pPr indent="-342900" lvl="6" marL="3200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1800"/>
              <a:buChar char=" "/>
              <a:defRPr/>
            </a:lvl7pPr>
            <a:lvl8pPr indent="-342900" lvl="7" marL="3657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1800"/>
              <a:buChar char=" "/>
              <a:defRPr/>
            </a:lvl8pPr>
            <a:lvl9pPr indent="-342900" lvl="8" marL="41148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1800"/>
              <a:buChar char=" "/>
              <a:defRPr/>
            </a:lvl9pPr>
          </a:lstStyle>
          <a:p/>
        </p:txBody>
      </p:sp>
      <p:sp>
        <p:nvSpPr>
          <p:cNvPr id="18" name="Google Shape;18;p2"/>
          <p:cNvSpPr txBox="1"/>
          <p:nvPr>
            <p:ph idx="10" type="dt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"/>
          <p:cNvSpPr txBox="1"/>
          <p:nvPr>
            <p:ph idx="11" type="ftr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"/>
          <p:cNvSpPr txBox="1"/>
          <p:nvPr>
            <p:ph idx="12" type="sldNum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300"/>
              <a:buFont typeface="Arial"/>
              <a:buNone/>
              <a:defRPr b="0" i="0" sz="10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300"/>
              <a:buFont typeface="Arial"/>
              <a:buNone/>
              <a:defRPr b="0" i="0" sz="10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300"/>
              <a:buFont typeface="Arial"/>
              <a:buNone/>
              <a:defRPr b="0" i="0" sz="10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300"/>
              <a:buFont typeface="Arial"/>
              <a:buNone/>
              <a:defRPr b="0" i="0" sz="10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300"/>
              <a:buFont typeface="Arial"/>
              <a:buNone/>
              <a:defRPr b="0" i="0" sz="10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300"/>
              <a:buFont typeface="Arial"/>
              <a:buNone/>
              <a:defRPr b="0" i="0" sz="10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300"/>
              <a:buFont typeface="Arial"/>
              <a:buNone/>
              <a:defRPr b="0" i="0" sz="10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300"/>
              <a:buFont typeface="Arial"/>
              <a:buNone/>
              <a:defRPr b="0" i="0" sz="10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300"/>
              <a:buFont typeface="Arial"/>
              <a:buNone/>
              <a:defRPr b="0" i="0" sz="10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texto vertical" type="vertTx">
  <p:cSld name="VERTICAL_TEX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1"/>
          <p:cNvSpPr txBox="1"/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11"/>
          <p:cNvSpPr txBox="1"/>
          <p:nvPr>
            <p:ph idx="1" type="body"/>
          </p:nvPr>
        </p:nvSpPr>
        <p:spPr>
          <a:xfrm rot="5400000">
            <a:off x="4170426" y="-1482090"/>
            <a:ext cx="3766185" cy="107537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 "/>
              <a:defRPr/>
            </a:lvl1pPr>
            <a:lvl2pPr indent="-342900" lvl="1" marL="914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1800"/>
              <a:buChar char=" "/>
              <a:defRPr/>
            </a:lvl2pPr>
            <a:lvl3pPr indent="-342900" lvl="2" marL="1371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1800"/>
              <a:buChar char=" "/>
              <a:defRPr/>
            </a:lvl3pPr>
            <a:lvl4pPr indent="-342900" lvl="3" marL="18288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1800"/>
              <a:buChar char=" "/>
              <a:defRPr/>
            </a:lvl4pPr>
            <a:lvl5pPr indent="-342900" lvl="4" marL="22860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1800"/>
              <a:buChar char=" "/>
              <a:defRPr/>
            </a:lvl5pPr>
            <a:lvl6pPr indent="-342900" lvl="5" marL="2743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1800"/>
              <a:buChar char=" "/>
              <a:defRPr/>
            </a:lvl6pPr>
            <a:lvl7pPr indent="-342900" lvl="6" marL="3200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1800"/>
              <a:buChar char=" "/>
              <a:defRPr/>
            </a:lvl7pPr>
            <a:lvl8pPr indent="-342900" lvl="7" marL="3657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1800"/>
              <a:buChar char=" "/>
              <a:defRPr/>
            </a:lvl8pPr>
            <a:lvl9pPr indent="-342900" lvl="8" marL="41148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1800"/>
              <a:buChar char=" "/>
              <a:defRPr/>
            </a:lvl9pPr>
          </a:lstStyle>
          <a:p/>
        </p:txBody>
      </p:sp>
      <p:sp>
        <p:nvSpPr>
          <p:cNvPr id="76" name="Google Shape;76;p11"/>
          <p:cNvSpPr txBox="1"/>
          <p:nvPr>
            <p:ph idx="10" type="dt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1"/>
          <p:cNvSpPr txBox="1"/>
          <p:nvPr>
            <p:ph idx="11" type="ftr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1"/>
          <p:cNvSpPr txBox="1"/>
          <p:nvPr>
            <p:ph idx="12" type="sldNum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300"/>
              <a:buFont typeface="Arial"/>
              <a:buNone/>
              <a:defRPr b="0" i="0" sz="10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300"/>
              <a:buFont typeface="Arial"/>
              <a:buNone/>
              <a:defRPr b="0" i="0" sz="10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300"/>
              <a:buFont typeface="Arial"/>
              <a:buNone/>
              <a:defRPr b="0" i="0" sz="10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300"/>
              <a:buFont typeface="Arial"/>
              <a:buNone/>
              <a:defRPr b="0" i="0" sz="10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300"/>
              <a:buFont typeface="Arial"/>
              <a:buNone/>
              <a:defRPr b="0" i="0" sz="10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300"/>
              <a:buFont typeface="Arial"/>
              <a:buNone/>
              <a:defRPr b="0" i="0" sz="10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300"/>
              <a:buFont typeface="Arial"/>
              <a:buNone/>
              <a:defRPr b="0" i="0" sz="10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300"/>
              <a:buFont typeface="Arial"/>
              <a:buNone/>
              <a:defRPr b="0" i="0" sz="10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300"/>
              <a:buFont typeface="Arial"/>
              <a:buNone/>
              <a:defRPr b="0" i="0" sz="10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vertical y texto" type="vertTitleAndTx">
  <p:cSld name="VERTICAL_TITLE_AND_VERTICAL_TEXT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2"/>
          <p:cNvSpPr txBox="1"/>
          <p:nvPr>
            <p:ph type="title"/>
          </p:nvPr>
        </p:nvSpPr>
        <p:spPr>
          <a:xfrm rot="5400000">
            <a:off x="7658100" y="1781175"/>
            <a:ext cx="4800600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12"/>
          <p:cNvSpPr txBox="1"/>
          <p:nvPr>
            <p:ph idx="1" type="body"/>
          </p:nvPr>
        </p:nvSpPr>
        <p:spPr>
          <a:xfrm rot="5400000">
            <a:off x="1938338" y="-452437"/>
            <a:ext cx="5400675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 "/>
              <a:defRPr/>
            </a:lvl1pPr>
            <a:lvl2pPr indent="-342900" lvl="1" marL="914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1800"/>
              <a:buChar char=" "/>
              <a:defRPr/>
            </a:lvl2pPr>
            <a:lvl3pPr indent="-342900" lvl="2" marL="1371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1800"/>
              <a:buChar char=" "/>
              <a:defRPr/>
            </a:lvl3pPr>
            <a:lvl4pPr indent="-342900" lvl="3" marL="18288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1800"/>
              <a:buChar char=" "/>
              <a:defRPr/>
            </a:lvl4pPr>
            <a:lvl5pPr indent="-342900" lvl="4" marL="22860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1800"/>
              <a:buChar char=" "/>
              <a:defRPr/>
            </a:lvl5pPr>
            <a:lvl6pPr indent="-342900" lvl="5" marL="2743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1800"/>
              <a:buChar char=" "/>
              <a:defRPr/>
            </a:lvl6pPr>
            <a:lvl7pPr indent="-342900" lvl="6" marL="3200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1800"/>
              <a:buChar char=" "/>
              <a:defRPr/>
            </a:lvl7pPr>
            <a:lvl8pPr indent="-342900" lvl="7" marL="3657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1800"/>
              <a:buChar char=" "/>
              <a:defRPr/>
            </a:lvl8pPr>
            <a:lvl9pPr indent="-342900" lvl="8" marL="41148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1800"/>
              <a:buChar char=" "/>
              <a:defRPr/>
            </a:lvl9pPr>
          </a:lstStyle>
          <a:p/>
        </p:txBody>
      </p:sp>
      <p:sp>
        <p:nvSpPr>
          <p:cNvPr id="82" name="Google Shape;82;p12"/>
          <p:cNvSpPr txBox="1"/>
          <p:nvPr>
            <p:ph idx="10" type="dt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2"/>
          <p:cNvSpPr txBox="1"/>
          <p:nvPr>
            <p:ph idx="11" type="ftr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12"/>
          <p:cNvSpPr txBox="1"/>
          <p:nvPr>
            <p:ph idx="12" type="sldNum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300"/>
              <a:buFont typeface="Arial"/>
              <a:buNone/>
              <a:defRPr b="0" i="0" sz="10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300"/>
              <a:buFont typeface="Arial"/>
              <a:buNone/>
              <a:defRPr b="0" i="0" sz="10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300"/>
              <a:buFont typeface="Arial"/>
              <a:buNone/>
              <a:defRPr b="0" i="0" sz="10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300"/>
              <a:buFont typeface="Arial"/>
              <a:buNone/>
              <a:defRPr b="0" i="0" sz="10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300"/>
              <a:buFont typeface="Arial"/>
              <a:buNone/>
              <a:defRPr b="0" i="0" sz="10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300"/>
              <a:buFont typeface="Arial"/>
              <a:buNone/>
              <a:defRPr b="0" i="0" sz="10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300"/>
              <a:buFont typeface="Arial"/>
              <a:buNone/>
              <a:defRPr b="0" i="0" sz="10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300"/>
              <a:buFont typeface="Arial"/>
              <a:buNone/>
              <a:defRPr b="0" i="0" sz="10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300"/>
              <a:buFont typeface="Arial"/>
              <a:buNone/>
              <a:defRPr b="0" i="0" sz="10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 type="title">
  <p:cSld name="TITLE">
    <p:bg>
      <p:bgPr>
        <a:solidFill>
          <a:schemeClr val="accent1"/>
        </a:solidFill>
      </p:bgPr>
    </p:bg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/>
          <p:nvPr>
            <p:ph type="ctrTitle"/>
          </p:nvPr>
        </p:nvSpPr>
        <p:spPr>
          <a:xfrm>
            <a:off x="603504" y="770467"/>
            <a:ext cx="10782300" cy="3352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800"/>
              <a:buFont typeface="Calibri"/>
              <a:buNone/>
              <a:defRPr sz="8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idx="1" type="subTitle"/>
          </p:nvPr>
        </p:nvSpPr>
        <p:spPr>
          <a:xfrm>
            <a:off x="667512" y="4206876"/>
            <a:ext cx="9228201" cy="16459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2800"/>
              <a:buNone/>
              <a:defRPr sz="2800"/>
            </a:lvl2pPr>
            <a:lvl3pPr lvl="2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2400"/>
              <a:buNone/>
              <a:defRPr sz="2400"/>
            </a:lvl3pPr>
            <a:lvl4pPr lvl="3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2000"/>
              <a:buNone/>
              <a:defRPr sz="2000"/>
            </a:lvl4pPr>
            <a:lvl5pPr lvl="4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2000"/>
              <a:buNone/>
              <a:defRPr sz="2000"/>
            </a:lvl5pPr>
            <a:lvl6pPr lvl="5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2000"/>
              <a:buNone/>
              <a:defRPr sz="2000"/>
            </a:lvl6pPr>
            <a:lvl7pPr lvl="6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2000"/>
              <a:buNone/>
              <a:defRPr sz="2000"/>
            </a:lvl7pPr>
            <a:lvl8pPr lvl="7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2000"/>
              <a:buNone/>
              <a:defRPr sz="2000"/>
            </a:lvl8pPr>
            <a:lvl9pPr lvl="8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2000"/>
              <a:buNone/>
              <a:defRPr sz="2000"/>
            </a:lvl9pPr>
          </a:lstStyle>
          <a:p/>
        </p:txBody>
      </p:sp>
      <p:sp>
        <p:nvSpPr>
          <p:cNvPr id="24" name="Google Shape;24;p3"/>
          <p:cNvSpPr txBox="1"/>
          <p:nvPr>
            <p:ph idx="10" type="dt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"/>
          <p:cNvSpPr txBox="1"/>
          <p:nvPr>
            <p:ph idx="11" type="ftr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3"/>
          <p:cNvSpPr txBox="1"/>
          <p:nvPr>
            <p:ph idx="12" type="sldNum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300"/>
              <a:buFont typeface="Arial"/>
              <a:buNone/>
              <a:defRPr b="0" i="0" sz="10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300"/>
              <a:buFont typeface="Arial"/>
              <a:buNone/>
              <a:defRPr b="0" i="0" sz="10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300"/>
              <a:buFont typeface="Arial"/>
              <a:buNone/>
              <a:defRPr b="0" i="0" sz="10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300"/>
              <a:buFont typeface="Arial"/>
              <a:buNone/>
              <a:defRPr b="0" i="0" sz="10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300"/>
              <a:buFont typeface="Arial"/>
              <a:buNone/>
              <a:defRPr b="0" i="0" sz="10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300"/>
              <a:buFont typeface="Arial"/>
              <a:buNone/>
              <a:defRPr b="0" i="0" sz="10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300"/>
              <a:buFont typeface="Arial"/>
              <a:buNone/>
              <a:defRPr b="0" i="0" sz="10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300"/>
              <a:buFont typeface="Arial"/>
              <a:buNone/>
              <a:defRPr b="0" i="0" sz="10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300"/>
              <a:buFont typeface="Arial"/>
              <a:buNone/>
              <a:defRPr b="0" i="0" sz="10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cabezado de sección" type="secHead">
  <p:cSld name="SECTION_HEADER">
    <p:bg>
      <p:bgPr>
        <a:solidFill>
          <a:schemeClr val="accent1"/>
        </a:solidFill>
      </p:bgPr>
    </p:bg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/>
          <p:nvPr>
            <p:ph type="title"/>
          </p:nvPr>
        </p:nvSpPr>
        <p:spPr>
          <a:xfrm>
            <a:off x="603504" y="767419"/>
            <a:ext cx="10780776" cy="335584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800"/>
              <a:buFont typeface="Calibri"/>
              <a:buNone/>
              <a:defRPr b="0" sz="8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" type="body"/>
          </p:nvPr>
        </p:nvSpPr>
        <p:spPr>
          <a:xfrm>
            <a:off x="667512" y="4204209"/>
            <a:ext cx="9226296" cy="16459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5pPr>
            <a:lvl6pPr indent="-228600" lvl="5" marL="2743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6pPr>
            <a:lvl7pPr indent="-228600" lvl="6" marL="3200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7pPr>
            <a:lvl8pPr indent="-228600" lvl="7" marL="3657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8pPr>
            <a:lvl9pPr indent="-228600" lvl="8" marL="41148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0" name="Google Shape;30;p4"/>
          <p:cNvSpPr txBox="1"/>
          <p:nvPr>
            <p:ph idx="10" type="dt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4"/>
          <p:cNvSpPr txBox="1"/>
          <p:nvPr>
            <p:ph idx="11" type="ftr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4"/>
          <p:cNvSpPr txBox="1"/>
          <p:nvPr>
            <p:ph idx="12" type="sldNum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300"/>
              <a:buFont typeface="Arial"/>
              <a:buNone/>
              <a:defRPr b="0" i="0" sz="10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300"/>
              <a:buFont typeface="Arial"/>
              <a:buNone/>
              <a:defRPr b="0" i="0" sz="10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300"/>
              <a:buFont typeface="Arial"/>
              <a:buNone/>
              <a:defRPr b="0" i="0" sz="10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300"/>
              <a:buFont typeface="Arial"/>
              <a:buNone/>
              <a:defRPr b="0" i="0" sz="10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300"/>
              <a:buFont typeface="Arial"/>
              <a:buNone/>
              <a:defRPr b="0" i="0" sz="10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300"/>
              <a:buFont typeface="Arial"/>
              <a:buNone/>
              <a:defRPr b="0" i="0" sz="10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300"/>
              <a:buFont typeface="Arial"/>
              <a:buNone/>
              <a:defRPr b="0" i="0" sz="10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300"/>
              <a:buFont typeface="Arial"/>
              <a:buNone/>
              <a:defRPr b="0" i="0" sz="10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300"/>
              <a:buFont typeface="Arial"/>
              <a:buNone/>
              <a:defRPr b="0" i="0" sz="10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s objetos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/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" type="body"/>
          </p:nvPr>
        </p:nvSpPr>
        <p:spPr>
          <a:xfrm>
            <a:off x="676656" y="1998134"/>
            <a:ext cx="4663440" cy="376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chemeClr val="accent1"/>
              </a:buClr>
              <a:buSzPts val="2400"/>
              <a:buChar char=" "/>
              <a:defRPr sz="2400"/>
            </a:lvl1pPr>
            <a:lvl2pPr indent="-355600" lvl="1" marL="914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2000"/>
              <a:buChar char=" "/>
              <a:defRPr sz="2000"/>
            </a:lvl2pPr>
            <a:lvl3pPr indent="-342900" lvl="2" marL="1371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1800"/>
              <a:buChar char=" "/>
              <a:defRPr sz="1800"/>
            </a:lvl3pPr>
            <a:lvl4pPr indent="-330200" lvl="3" marL="18288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1600"/>
              <a:buChar char=" "/>
              <a:defRPr sz="1600"/>
            </a:lvl4pPr>
            <a:lvl5pPr indent="-330200" lvl="4" marL="22860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1600"/>
              <a:buChar char=" "/>
              <a:defRPr sz="1600"/>
            </a:lvl5pPr>
            <a:lvl6pPr indent="-330200" lvl="5" marL="2743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1600"/>
              <a:buChar char=" "/>
              <a:defRPr sz="1600"/>
            </a:lvl6pPr>
            <a:lvl7pPr indent="-330200" lvl="6" marL="3200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1600"/>
              <a:buChar char=" "/>
              <a:defRPr sz="1600"/>
            </a:lvl7pPr>
            <a:lvl8pPr indent="-330200" lvl="7" marL="3657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1600"/>
              <a:buChar char=" "/>
              <a:defRPr sz="1600"/>
            </a:lvl8pPr>
            <a:lvl9pPr indent="-330200" lvl="8" marL="41148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1600"/>
              <a:buChar char=" "/>
              <a:defRPr sz="1600"/>
            </a:lvl9pPr>
          </a:lstStyle>
          <a:p/>
        </p:txBody>
      </p:sp>
      <p:sp>
        <p:nvSpPr>
          <p:cNvPr id="36" name="Google Shape;36;p5"/>
          <p:cNvSpPr txBox="1"/>
          <p:nvPr>
            <p:ph idx="2" type="body"/>
          </p:nvPr>
        </p:nvSpPr>
        <p:spPr>
          <a:xfrm>
            <a:off x="6011330" y="1998134"/>
            <a:ext cx="4663440" cy="376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chemeClr val="accent1"/>
              </a:buClr>
              <a:buSzPts val="2400"/>
              <a:buChar char=" "/>
              <a:defRPr sz="2400"/>
            </a:lvl1pPr>
            <a:lvl2pPr indent="-355600" lvl="1" marL="914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2000"/>
              <a:buChar char=" "/>
              <a:defRPr sz="2000"/>
            </a:lvl2pPr>
            <a:lvl3pPr indent="-342900" lvl="2" marL="1371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1800"/>
              <a:buChar char=" "/>
              <a:defRPr sz="1800"/>
            </a:lvl3pPr>
            <a:lvl4pPr indent="-330200" lvl="3" marL="18288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1600"/>
              <a:buChar char=" "/>
              <a:defRPr sz="1600"/>
            </a:lvl4pPr>
            <a:lvl5pPr indent="-330200" lvl="4" marL="22860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1600"/>
              <a:buChar char=" "/>
              <a:defRPr sz="1600"/>
            </a:lvl5pPr>
            <a:lvl6pPr indent="-330200" lvl="5" marL="2743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1600"/>
              <a:buChar char=" "/>
              <a:defRPr sz="1600"/>
            </a:lvl6pPr>
            <a:lvl7pPr indent="-330200" lvl="6" marL="3200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1600"/>
              <a:buChar char=" "/>
              <a:defRPr sz="1600"/>
            </a:lvl7pPr>
            <a:lvl8pPr indent="-330200" lvl="7" marL="3657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1600"/>
              <a:buChar char=" "/>
              <a:defRPr sz="1600"/>
            </a:lvl8pPr>
            <a:lvl9pPr indent="-330200" lvl="8" marL="41148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1600"/>
              <a:buChar char=" "/>
              <a:defRPr sz="1600"/>
            </a:lvl9pPr>
          </a:lstStyle>
          <a:p/>
        </p:txBody>
      </p:sp>
      <p:sp>
        <p:nvSpPr>
          <p:cNvPr id="37" name="Google Shape;37;p5"/>
          <p:cNvSpPr txBox="1"/>
          <p:nvPr>
            <p:ph idx="10" type="dt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5"/>
          <p:cNvSpPr txBox="1"/>
          <p:nvPr>
            <p:ph idx="11" type="ftr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5"/>
          <p:cNvSpPr txBox="1"/>
          <p:nvPr>
            <p:ph idx="12" type="sldNum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300"/>
              <a:buFont typeface="Arial"/>
              <a:buNone/>
              <a:defRPr b="0" i="0" sz="10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300"/>
              <a:buFont typeface="Arial"/>
              <a:buNone/>
              <a:defRPr b="0" i="0" sz="10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300"/>
              <a:buFont typeface="Arial"/>
              <a:buNone/>
              <a:defRPr b="0" i="0" sz="10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300"/>
              <a:buFont typeface="Arial"/>
              <a:buNone/>
              <a:defRPr b="0" i="0" sz="10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300"/>
              <a:buFont typeface="Arial"/>
              <a:buNone/>
              <a:defRPr b="0" i="0" sz="10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300"/>
              <a:buFont typeface="Arial"/>
              <a:buNone/>
              <a:defRPr b="0" i="0" sz="10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300"/>
              <a:buFont typeface="Arial"/>
              <a:buNone/>
              <a:defRPr b="0" i="0" sz="10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300"/>
              <a:buFont typeface="Arial"/>
              <a:buNone/>
              <a:defRPr b="0" i="0" sz="10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300"/>
              <a:buFont typeface="Arial"/>
              <a:buNone/>
              <a:defRPr b="0" i="0" sz="10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ció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/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1" type="body"/>
          </p:nvPr>
        </p:nvSpPr>
        <p:spPr>
          <a:xfrm>
            <a:off x="676656" y="2040467"/>
            <a:ext cx="4663440" cy="72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chemeClr val="accent1"/>
              </a:buClr>
              <a:buSzPts val="2200"/>
              <a:buNone/>
              <a:defRPr b="0" sz="2200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6"/>
          <p:cNvSpPr txBox="1"/>
          <p:nvPr>
            <p:ph idx="2" type="body"/>
          </p:nvPr>
        </p:nvSpPr>
        <p:spPr>
          <a:xfrm>
            <a:off x="676656" y="2753084"/>
            <a:ext cx="4663440" cy="32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chemeClr val="accent1"/>
              </a:buClr>
              <a:buSzPts val="2400"/>
              <a:buChar char=" "/>
              <a:defRPr sz="2400"/>
            </a:lvl1pPr>
            <a:lvl2pPr indent="-355600" lvl="1" marL="914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2000"/>
              <a:buChar char=" "/>
              <a:defRPr sz="2000"/>
            </a:lvl2pPr>
            <a:lvl3pPr indent="-342900" lvl="2" marL="1371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1800"/>
              <a:buChar char=" "/>
              <a:defRPr sz="1800"/>
            </a:lvl3pPr>
            <a:lvl4pPr indent="-330200" lvl="3" marL="18288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1600"/>
              <a:buChar char=" "/>
              <a:defRPr sz="1600"/>
            </a:lvl4pPr>
            <a:lvl5pPr indent="-330200" lvl="4" marL="22860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1600"/>
              <a:buChar char=" "/>
              <a:defRPr sz="1600"/>
            </a:lvl5pPr>
            <a:lvl6pPr indent="-330200" lvl="5" marL="2743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1600"/>
              <a:buChar char=" "/>
              <a:defRPr sz="1600"/>
            </a:lvl6pPr>
            <a:lvl7pPr indent="-330200" lvl="6" marL="3200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1600"/>
              <a:buChar char=" "/>
              <a:defRPr sz="1600"/>
            </a:lvl7pPr>
            <a:lvl8pPr indent="-330200" lvl="7" marL="3657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1600"/>
              <a:buChar char=" "/>
              <a:defRPr sz="1600"/>
            </a:lvl8pPr>
            <a:lvl9pPr indent="-330200" lvl="8" marL="41148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1600"/>
              <a:buChar char=" "/>
              <a:defRPr sz="1600"/>
            </a:lvl9pPr>
          </a:lstStyle>
          <a:p/>
        </p:txBody>
      </p:sp>
      <p:sp>
        <p:nvSpPr>
          <p:cNvPr id="44" name="Google Shape;44;p6"/>
          <p:cNvSpPr txBox="1"/>
          <p:nvPr>
            <p:ph idx="3" type="body"/>
          </p:nvPr>
        </p:nvSpPr>
        <p:spPr>
          <a:xfrm>
            <a:off x="6007608" y="2038435"/>
            <a:ext cx="4663440" cy="7223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chemeClr val="accent1"/>
              </a:buClr>
              <a:buSzPts val="2200"/>
              <a:buNone/>
              <a:defRPr b="0" sz="2200" cap="none"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6"/>
          <p:cNvSpPr txBox="1"/>
          <p:nvPr>
            <p:ph idx="4" type="body"/>
          </p:nvPr>
        </p:nvSpPr>
        <p:spPr>
          <a:xfrm>
            <a:off x="6007608" y="2750990"/>
            <a:ext cx="4663440" cy="32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chemeClr val="accent1"/>
              </a:buClr>
              <a:buSzPts val="2400"/>
              <a:buChar char=" "/>
              <a:defRPr sz="2400"/>
            </a:lvl1pPr>
            <a:lvl2pPr indent="-355600" lvl="1" marL="914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2000"/>
              <a:buChar char=" "/>
              <a:defRPr sz="2000"/>
            </a:lvl2pPr>
            <a:lvl3pPr indent="-342900" lvl="2" marL="1371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1800"/>
              <a:buChar char=" "/>
              <a:defRPr sz="1800"/>
            </a:lvl3pPr>
            <a:lvl4pPr indent="-330200" lvl="3" marL="18288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1600"/>
              <a:buChar char=" "/>
              <a:defRPr sz="1600"/>
            </a:lvl4pPr>
            <a:lvl5pPr indent="-330200" lvl="4" marL="22860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1600"/>
              <a:buChar char=" "/>
              <a:defRPr sz="1600"/>
            </a:lvl5pPr>
            <a:lvl6pPr indent="-330200" lvl="5" marL="2743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1600"/>
              <a:buChar char=" "/>
              <a:defRPr sz="1600"/>
            </a:lvl6pPr>
            <a:lvl7pPr indent="-330200" lvl="6" marL="3200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1600"/>
              <a:buChar char=" "/>
              <a:defRPr sz="1600"/>
            </a:lvl7pPr>
            <a:lvl8pPr indent="-330200" lvl="7" marL="3657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1600"/>
              <a:buChar char=" "/>
              <a:defRPr sz="1600"/>
            </a:lvl8pPr>
            <a:lvl9pPr indent="-330200" lvl="8" marL="41148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1600"/>
              <a:buChar char=" "/>
              <a:defRPr sz="1600"/>
            </a:lvl9pPr>
          </a:lstStyle>
          <a:p/>
        </p:txBody>
      </p:sp>
      <p:sp>
        <p:nvSpPr>
          <p:cNvPr id="46" name="Google Shape;46;p6"/>
          <p:cNvSpPr txBox="1"/>
          <p:nvPr>
            <p:ph idx="10" type="dt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6"/>
          <p:cNvSpPr txBox="1"/>
          <p:nvPr>
            <p:ph idx="11" type="ftr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6"/>
          <p:cNvSpPr txBox="1"/>
          <p:nvPr>
            <p:ph idx="12" type="sldNum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300"/>
              <a:buFont typeface="Arial"/>
              <a:buNone/>
              <a:defRPr b="0" i="0" sz="10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300"/>
              <a:buFont typeface="Arial"/>
              <a:buNone/>
              <a:defRPr b="0" i="0" sz="10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300"/>
              <a:buFont typeface="Arial"/>
              <a:buNone/>
              <a:defRPr b="0" i="0" sz="10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300"/>
              <a:buFont typeface="Arial"/>
              <a:buNone/>
              <a:defRPr b="0" i="0" sz="10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300"/>
              <a:buFont typeface="Arial"/>
              <a:buNone/>
              <a:defRPr b="0" i="0" sz="10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300"/>
              <a:buFont typeface="Arial"/>
              <a:buNone/>
              <a:defRPr b="0" i="0" sz="10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300"/>
              <a:buFont typeface="Arial"/>
              <a:buNone/>
              <a:defRPr b="0" i="0" sz="10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300"/>
              <a:buFont typeface="Arial"/>
              <a:buNone/>
              <a:defRPr b="0" i="0" sz="10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300"/>
              <a:buFont typeface="Arial"/>
              <a:buNone/>
              <a:defRPr b="0" i="0" sz="10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el título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/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7"/>
          <p:cNvSpPr txBox="1"/>
          <p:nvPr>
            <p:ph idx="10" type="dt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7"/>
          <p:cNvSpPr txBox="1"/>
          <p:nvPr>
            <p:ph idx="11" type="ftr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7"/>
          <p:cNvSpPr txBox="1"/>
          <p:nvPr>
            <p:ph idx="12" type="sldNum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300"/>
              <a:buFont typeface="Arial"/>
              <a:buNone/>
              <a:defRPr b="0" i="0" sz="10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300"/>
              <a:buFont typeface="Arial"/>
              <a:buNone/>
              <a:defRPr b="0" i="0" sz="10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300"/>
              <a:buFont typeface="Arial"/>
              <a:buNone/>
              <a:defRPr b="0" i="0" sz="10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300"/>
              <a:buFont typeface="Arial"/>
              <a:buNone/>
              <a:defRPr b="0" i="0" sz="10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300"/>
              <a:buFont typeface="Arial"/>
              <a:buNone/>
              <a:defRPr b="0" i="0" sz="10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300"/>
              <a:buFont typeface="Arial"/>
              <a:buNone/>
              <a:defRPr b="0" i="0" sz="10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300"/>
              <a:buFont typeface="Arial"/>
              <a:buNone/>
              <a:defRPr b="0" i="0" sz="10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300"/>
              <a:buFont typeface="Arial"/>
              <a:buNone/>
              <a:defRPr b="0" i="0" sz="10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300"/>
              <a:buFont typeface="Arial"/>
              <a:buNone/>
              <a:defRPr b="0" i="0" sz="10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/>
          <p:nvPr>
            <p:ph idx="10" type="dt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8"/>
          <p:cNvSpPr txBox="1"/>
          <p:nvPr>
            <p:ph idx="11" type="ftr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8"/>
          <p:cNvSpPr txBox="1"/>
          <p:nvPr>
            <p:ph idx="12" type="sldNum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300"/>
              <a:buFont typeface="Arial"/>
              <a:buNone/>
              <a:defRPr b="0" i="0" sz="10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300"/>
              <a:buFont typeface="Arial"/>
              <a:buNone/>
              <a:defRPr b="0" i="0" sz="10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300"/>
              <a:buFont typeface="Arial"/>
              <a:buNone/>
              <a:defRPr b="0" i="0" sz="10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300"/>
              <a:buFont typeface="Arial"/>
              <a:buNone/>
              <a:defRPr b="0" i="0" sz="10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300"/>
              <a:buFont typeface="Arial"/>
              <a:buNone/>
              <a:defRPr b="0" i="0" sz="10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300"/>
              <a:buFont typeface="Arial"/>
              <a:buNone/>
              <a:defRPr b="0" i="0" sz="10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300"/>
              <a:buFont typeface="Arial"/>
              <a:buNone/>
              <a:defRPr b="0" i="0" sz="10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300"/>
              <a:buFont typeface="Arial"/>
              <a:buNone/>
              <a:defRPr b="0" i="0" sz="10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300"/>
              <a:buFont typeface="Arial"/>
              <a:buNone/>
              <a:defRPr b="0" i="0" sz="10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ido con título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9"/>
          <p:cNvSpPr txBox="1"/>
          <p:nvPr>
            <p:ph type="title"/>
          </p:nvPr>
        </p:nvSpPr>
        <p:spPr>
          <a:xfrm>
            <a:off x="8261404" y="542282"/>
            <a:ext cx="3383280" cy="192024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alibri"/>
              <a:buNone/>
              <a:defRPr sz="40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9"/>
          <p:cNvSpPr txBox="1"/>
          <p:nvPr>
            <p:ph idx="1" type="body"/>
          </p:nvPr>
        </p:nvSpPr>
        <p:spPr>
          <a:xfrm>
            <a:off x="762000" y="762000"/>
            <a:ext cx="60960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chemeClr val="accent1"/>
              </a:buClr>
              <a:buSzPts val="3200"/>
              <a:buChar char=" "/>
              <a:defRPr sz="3200"/>
            </a:lvl1pPr>
            <a:lvl2pPr indent="-406400" lvl="1" marL="914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2800"/>
              <a:buChar char=" "/>
              <a:defRPr sz="2800"/>
            </a:lvl2pPr>
            <a:lvl3pPr indent="-381000" lvl="2" marL="1371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2400"/>
              <a:buChar char=" "/>
              <a:defRPr sz="2400"/>
            </a:lvl3pPr>
            <a:lvl4pPr indent="-355600" lvl="3" marL="18288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2000"/>
              <a:buChar char=" "/>
              <a:defRPr sz="2000"/>
            </a:lvl4pPr>
            <a:lvl5pPr indent="-355600" lvl="4" marL="22860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2000"/>
              <a:buChar char=" "/>
              <a:defRPr sz="2000"/>
            </a:lvl5pPr>
            <a:lvl6pPr indent="-355600" lvl="5" marL="2743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2000"/>
              <a:buChar char=" "/>
              <a:defRPr sz="2000"/>
            </a:lvl6pPr>
            <a:lvl7pPr indent="-355600" lvl="6" marL="3200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2000"/>
              <a:buChar char=" "/>
              <a:defRPr sz="2000"/>
            </a:lvl7pPr>
            <a:lvl8pPr indent="-355600" lvl="7" marL="3657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2000"/>
              <a:buChar char=" "/>
              <a:defRPr sz="2000"/>
            </a:lvl8pPr>
            <a:lvl9pPr indent="-355600" lvl="8" marL="41148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2000"/>
              <a:buChar char=" "/>
              <a:defRPr sz="2000"/>
            </a:lvl9pPr>
          </a:lstStyle>
          <a:p/>
        </p:txBody>
      </p:sp>
      <p:sp>
        <p:nvSpPr>
          <p:cNvPr id="62" name="Google Shape;62;p9"/>
          <p:cNvSpPr txBox="1"/>
          <p:nvPr>
            <p:ph idx="2" type="body"/>
          </p:nvPr>
        </p:nvSpPr>
        <p:spPr>
          <a:xfrm>
            <a:off x="8275982" y="2511813"/>
            <a:ext cx="3398520" cy="31269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defRPr sz="1800">
                <a:solidFill>
                  <a:srgbClr val="FFFFFF"/>
                </a:solidFill>
              </a:defRPr>
            </a:lvl1pPr>
            <a:lvl2pPr indent="-228600" lvl="1" marL="914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3" name="Google Shape;63;p9"/>
          <p:cNvSpPr txBox="1"/>
          <p:nvPr>
            <p:ph idx="10" type="dt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9"/>
          <p:cNvSpPr txBox="1"/>
          <p:nvPr>
            <p:ph idx="11" type="ftr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9"/>
          <p:cNvSpPr txBox="1"/>
          <p:nvPr>
            <p:ph idx="12" type="sldNum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300"/>
              <a:buFont typeface="Arial"/>
              <a:buNone/>
              <a:defRPr b="0" i="0" sz="103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n con título" type="picTx">
  <p:cSld name="PICTURE_WITH_CAPTION_TEXT">
    <p:bg>
      <p:bgPr>
        <a:solidFill>
          <a:schemeClr val="accent1"/>
        </a:solidFill>
      </p:bgPr>
    </p:bg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 txBox="1"/>
          <p:nvPr>
            <p:ph type="title"/>
          </p:nvPr>
        </p:nvSpPr>
        <p:spPr>
          <a:xfrm>
            <a:off x="649224" y="5418667"/>
            <a:ext cx="10780776" cy="61328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b="0" sz="3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10"/>
          <p:cNvSpPr/>
          <p:nvPr>
            <p:ph idx="2" type="pic"/>
          </p:nvPr>
        </p:nvSpPr>
        <p:spPr>
          <a:xfrm>
            <a:off x="0" y="0"/>
            <a:ext cx="12192000" cy="5330952"/>
          </a:xfrm>
          <a:prstGeom prst="rect">
            <a:avLst/>
          </a:prstGeom>
          <a:solidFill>
            <a:srgbClr val="C8EFFE"/>
          </a:solidFill>
          <a:ln>
            <a:noFill/>
          </a:ln>
        </p:spPr>
      </p:sp>
      <p:sp>
        <p:nvSpPr>
          <p:cNvPr id="69" name="Google Shape;69;p10"/>
          <p:cNvSpPr txBox="1"/>
          <p:nvPr>
            <p:ph idx="1" type="body"/>
          </p:nvPr>
        </p:nvSpPr>
        <p:spPr>
          <a:xfrm>
            <a:off x="676656" y="5909735"/>
            <a:ext cx="9229344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70" name="Google Shape;70;p10"/>
          <p:cNvSpPr txBox="1"/>
          <p:nvPr>
            <p:ph idx="10" type="dt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0"/>
          <p:cNvSpPr txBox="1"/>
          <p:nvPr>
            <p:ph idx="11" type="ftr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0"/>
          <p:cNvSpPr txBox="1"/>
          <p:nvPr>
            <p:ph idx="12" type="sldNum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300"/>
              <a:buFont typeface="Arial"/>
              <a:buNone/>
              <a:defRPr b="0" i="0" sz="10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300"/>
              <a:buFont typeface="Arial"/>
              <a:buNone/>
              <a:defRPr b="0" i="0" sz="10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300"/>
              <a:buFont typeface="Arial"/>
              <a:buNone/>
              <a:defRPr b="0" i="0" sz="10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300"/>
              <a:buFont typeface="Arial"/>
              <a:buNone/>
              <a:defRPr b="0" i="0" sz="10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300"/>
              <a:buFont typeface="Arial"/>
              <a:buNone/>
              <a:defRPr b="0" i="0" sz="10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300"/>
              <a:buFont typeface="Arial"/>
              <a:buNone/>
              <a:defRPr b="0" i="0" sz="10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300"/>
              <a:buFont typeface="Arial"/>
              <a:buNone/>
              <a:defRPr b="0" i="0" sz="10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300"/>
              <a:buFont typeface="Arial"/>
              <a:buNone/>
              <a:defRPr b="0" i="0" sz="10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300"/>
              <a:buFont typeface="Arial"/>
              <a:buNone/>
              <a:defRPr b="0" i="0" sz="10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5400"/>
              <a:buFont typeface="Calibri"/>
              <a:buNone/>
              <a:defRPr b="0" i="0" sz="5400" u="none" cap="none" strike="noStrike">
                <a:solidFill>
                  <a:srgbClr val="FEFEFE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marR="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 "/>
              <a:defRPr b="0" i="0" sz="24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2400"/>
              <a:buFont typeface="Arial"/>
              <a:buChar char=" "/>
              <a:defRPr b="0" i="0" sz="2400" u="none" cap="none" strike="noStrike">
                <a:solidFill>
                  <a:srgbClr val="FEFEFE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2000"/>
              <a:buFont typeface="Arial"/>
              <a:buChar char=" "/>
              <a:defRPr b="0" i="1" sz="2000" u="none" cap="none" strike="noStrike">
                <a:solidFill>
                  <a:srgbClr val="FEFEFE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1800"/>
              <a:buFont typeface="Arial"/>
              <a:buChar char=" "/>
              <a:defRPr b="0" i="0" sz="1800" u="none" cap="none" strike="noStrike">
                <a:solidFill>
                  <a:srgbClr val="FEFEFE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1800"/>
              <a:buFont typeface="Arial"/>
              <a:buChar char=" "/>
              <a:defRPr b="0" i="0" sz="1800" u="none" cap="none" strike="noStrike">
                <a:solidFill>
                  <a:srgbClr val="FEFEFE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1800"/>
              <a:buFont typeface="Arial"/>
              <a:buChar char=" "/>
              <a:defRPr b="0" i="0" sz="1800" u="none" cap="none" strike="noStrike">
                <a:solidFill>
                  <a:srgbClr val="FEFEFE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1800"/>
              <a:buFont typeface="Arial"/>
              <a:buChar char=" "/>
              <a:defRPr b="0" i="0" sz="1800" u="none" cap="none" strike="noStrike">
                <a:solidFill>
                  <a:srgbClr val="FEFEFE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1800"/>
              <a:buFont typeface="Arial"/>
              <a:buChar char=" "/>
              <a:defRPr b="0" i="0" sz="1800" u="none" cap="none" strike="noStrike">
                <a:solidFill>
                  <a:srgbClr val="FEFEFE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1800"/>
              <a:buFont typeface="Arial"/>
              <a:buChar char=" "/>
              <a:defRPr b="0" i="0" sz="1800" u="none" cap="none" strike="noStrike">
                <a:solidFill>
                  <a:srgbClr val="FEFEFE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5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5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300"/>
              <a:buFont typeface="Arial"/>
              <a:buNone/>
              <a:defRPr b="0" i="0" sz="10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300"/>
              <a:buFont typeface="Arial"/>
              <a:buNone/>
              <a:defRPr b="0" i="0" sz="10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300"/>
              <a:buFont typeface="Arial"/>
              <a:buNone/>
              <a:defRPr b="0" i="0" sz="10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300"/>
              <a:buFont typeface="Arial"/>
              <a:buNone/>
              <a:defRPr b="0" i="0" sz="10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300"/>
              <a:buFont typeface="Arial"/>
              <a:buNone/>
              <a:defRPr b="0" i="0" sz="10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300"/>
              <a:buFont typeface="Arial"/>
              <a:buNone/>
              <a:defRPr b="0" i="0" sz="10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300"/>
              <a:buFont typeface="Arial"/>
              <a:buNone/>
              <a:defRPr b="0" i="0" sz="10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300"/>
              <a:buFont typeface="Arial"/>
              <a:buNone/>
              <a:defRPr b="0" i="0" sz="10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300"/>
              <a:buFont typeface="Arial"/>
              <a:buNone/>
              <a:defRPr b="0" i="0" sz="10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Relationship Id="rId4" Type="http://schemas.openxmlformats.org/officeDocument/2006/relationships/image" Target="../media/image5.jpg"/><Relationship Id="rId5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Relationship Id="rId4" Type="http://schemas.openxmlformats.org/officeDocument/2006/relationships/image" Target="../media/image5.jpg"/><Relationship Id="rId5" Type="http://schemas.openxmlformats.org/officeDocument/2006/relationships/image" Target="../media/image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png"/><Relationship Id="rId4" Type="http://schemas.openxmlformats.org/officeDocument/2006/relationships/image" Target="../media/image5.jpg"/><Relationship Id="rId5" Type="http://schemas.openxmlformats.org/officeDocument/2006/relationships/image" Target="../media/image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png"/><Relationship Id="rId4" Type="http://schemas.openxmlformats.org/officeDocument/2006/relationships/image" Target="../media/image5.jpg"/><Relationship Id="rId5" Type="http://schemas.openxmlformats.org/officeDocument/2006/relationships/image" Target="../media/image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.png"/><Relationship Id="rId4" Type="http://schemas.openxmlformats.org/officeDocument/2006/relationships/image" Target="../media/image5.jpg"/><Relationship Id="rId5" Type="http://schemas.openxmlformats.org/officeDocument/2006/relationships/image" Target="../media/image7.png"/><Relationship Id="rId6" Type="http://schemas.openxmlformats.org/officeDocument/2006/relationships/image" Target="../media/image26.jpg"/><Relationship Id="rId7" Type="http://schemas.openxmlformats.org/officeDocument/2006/relationships/image" Target="../media/image3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.png"/><Relationship Id="rId4" Type="http://schemas.openxmlformats.org/officeDocument/2006/relationships/image" Target="../media/image5.jpg"/><Relationship Id="rId5" Type="http://schemas.openxmlformats.org/officeDocument/2006/relationships/image" Target="../media/image7.png"/><Relationship Id="rId6" Type="http://schemas.openxmlformats.org/officeDocument/2006/relationships/image" Target="../media/image26.jpg"/><Relationship Id="rId7" Type="http://schemas.openxmlformats.org/officeDocument/2006/relationships/image" Target="../media/image3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.png"/><Relationship Id="rId4" Type="http://schemas.openxmlformats.org/officeDocument/2006/relationships/image" Target="../media/image5.jpg"/><Relationship Id="rId5" Type="http://schemas.openxmlformats.org/officeDocument/2006/relationships/image" Target="../media/image7.png"/><Relationship Id="rId6" Type="http://schemas.openxmlformats.org/officeDocument/2006/relationships/image" Target="../media/image26.jpg"/><Relationship Id="rId7" Type="http://schemas.openxmlformats.org/officeDocument/2006/relationships/image" Target="../media/image34.png"/><Relationship Id="rId8" Type="http://schemas.openxmlformats.org/officeDocument/2006/relationships/image" Target="../media/image3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.jpg"/><Relationship Id="rId4" Type="http://schemas.openxmlformats.org/officeDocument/2006/relationships/image" Target="../media/image2.png"/><Relationship Id="rId5" Type="http://schemas.openxmlformats.org/officeDocument/2006/relationships/image" Target="../media/image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.png"/><Relationship Id="rId4" Type="http://schemas.openxmlformats.org/officeDocument/2006/relationships/image" Target="../media/image5.jpg"/><Relationship Id="rId5" Type="http://schemas.openxmlformats.org/officeDocument/2006/relationships/image" Target="../media/image7.png"/><Relationship Id="rId6" Type="http://schemas.openxmlformats.org/officeDocument/2006/relationships/image" Target="../media/image26.jpg"/><Relationship Id="rId7" Type="http://schemas.openxmlformats.org/officeDocument/2006/relationships/image" Target="../media/image3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.png"/><Relationship Id="rId4" Type="http://schemas.openxmlformats.org/officeDocument/2006/relationships/image" Target="../media/image5.jpg"/><Relationship Id="rId5" Type="http://schemas.openxmlformats.org/officeDocument/2006/relationships/image" Target="../media/image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.png"/><Relationship Id="rId4" Type="http://schemas.openxmlformats.org/officeDocument/2006/relationships/image" Target="../media/image5.jpg"/><Relationship Id="rId5" Type="http://schemas.openxmlformats.org/officeDocument/2006/relationships/image" Target="../media/image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5.jpg"/><Relationship Id="rId5" Type="http://schemas.openxmlformats.org/officeDocument/2006/relationships/image" Target="../media/image7.png"/><Relationship Id="rId6" Type="http://schemas.openxmlformats.org/officeDocument/2006/relationships/image" Target="../media/image8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9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9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9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9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image" Target="../media/image5.jpg"/><Relationship Id="rId5" Type="http://schemas.openxmlformats.org/officeDocument/2006/relationships/image" Target="../media/image7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.png"/><Relationship Id="rId4" Type="http://schemas.openxmlformats.org/officeDocument/2006/relationships/image" Target="../media/image5.jpg"/><Relationship Id="rId5" Type="http://schemas.openxmlformats.org/officeDocument/2006/relationships/image" Target="../media/image7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.png"/><Relationship Id="rId4" Type="http://schemas.openxmlformats.org/officeDocument/2006/relationships/image" Target="../media/image5.jpg"/><Relationship Id="rId5" Type="http://schemas.openxmlformats.org/officeDocument/2006/relationships/image" Target="../media/image7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.png"/><Relationship Id="rId4" Type="http://schemas.openxmlformats.org/officeDocument/2006/relationships/image" Target="../media/image5.jpg"/><Relationship Id="rId10" Type="http://schemas.openxmlformats.org/officeDocument/2006/relationships/image" Target="../media/image55.png"/><Relationship Id="rId9" Type="http://schemas.openxmlformats.org/officeDocument/2006/relationships/image" Target="../media/image68.png"/><Relationship Id="rId5" Type="http://schemas.openxmlformats.org/officeDocument/2006/relationships/image" Target="../media/image7.png"/><Relationship Id="rId6" Type="http://schemas.openxmlformats.org/officeDocument/2006/relationships/image" Target="../media/image40.png"/><Relationship Id="rId7" Type="http://schemas.openxmlformats.org/officeDocument/2006/relationships/image" Target="../media/image54.png"/><Relationship Id="rId8" Type="http://schemas.openxmlformats.org/officeDocument/2006/relationships/image" Target="../media/image50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.png"/><Relationship Id="rId4" Type="http://schemas.openxmlformats.org/officeDocument/2006/relationships/image" Target="../media/image5.jpg"/><Relationship Id="rId9" Type="http://schemas.openxmlformats.org/officeDocument/2006/relationships/image" Target="../media/image48.png"/><Relationship Id="rId5" Type="http://schemas.openxmlformats.org/officeDocument/2006/relationships/image" Target="../media/image7.png"/><Relationship Id="rId6" Type="http://schemas.openxmlformats.org/officeDocument/2006/relationships/image" Target="../media/image43.png"/><Relationship Id="rId7" Type="http://schemas.openxmlformats.org/officeDocument/2006/relationships/image" Target="../media/image49.png"/><Relationship Id="rId8" Type="http://schemas.openxmlformats.org/officeDocument/2006/relationships/image" Target="../media/image51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.png"/><Relationship Id="rId4" Type="http://schemas.openxmlformats.org/officeDocument/2006/relationships/image" Target="../media/image5.jpg"/><Relationship Id="rId9" Type="http://schemas.openxmlformats.org/officeDocument/2006/relationships/image" Target="../media/image60.png"/><Relationship Id="rId5" Type="http://schemas.openxmlformats.org/officeDocument/2006/relationships/image" Target="../media/image7.png"/><Relationship Id="rId6" Type="http://schemas.openxmlformats.org/officeDocument/2006/relationships/image" Target="../media/image52.png"/><Relationship Id="rId7" Type="http://schemas.openxmlformats.org/officeDocument/2006/relationships/image" Target="../media/image42.png"/><Relationship Id="rId8" Type="http://schemas.openxmlformats.org/officeDocument/2006/relationships/image" Target="../media/image58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.png"/><Relationship Id="rId4" Type="http://schemas.openxmlformats.org/officeDocument/2006/relationships/image" Target="../media/image5.jpg"/><Relationship Id="rId9" Type="http://schemas.openxmlformats.org/officeDocument/2006/relationships/image" Target="../media/image67.png"/><Relationship Id="rId5" Type="http://schemas.openxmlformats.org/officeDocument/2006/relationships/image" Target="../media/image7.png"/><Relationship Id="rId6" Type="http://schemas.openxmlformats.org/officeDocument/2006/relationships/image" Target="../media/image56.png"/><Relationship Id="rId7" Type="http://schemas.openxmlformats.org/officeDocument/2006/relationships/image" Target="../media/image62.png"/><Relationship Id="rId8" Type="http://schemas.openxmlformats.org/officeDocument/2006/relationships/image" Target="../media/image53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.png"/><Relationship Id="rId4" Type="http://schemas.openxmlformats.org/officeDocument/2006/relationships/image" Target="../media/image5.jpg"/><Relationship Id="rId5" Type="http://schemas.openxmlformats.org/officeDocument/2006/relationships/image" Target="../media/image7.png"/><Relationship Id="rId6" Type="http://schemas.openxmlformats.org/officeDocument/2006/relationships/image" Target="../media/image57.png"/><Relationship Id="rId7" Type="http://schemas.openxmlformats.org/officeDocument/2006/relationships/image" Target="../media/image65.png"/><Relationship Id="rId8" Type="http://schemas.openxmlformats.org/officeDocument/2006/relationships/image" Target="../media/image59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.png"/><Relationship Id="rId4" Type="http://schemas.openxmlformats.org/officeDocument/2006/relationships/image" Target="../media/image5.jpg"/><Relationship Id="rId5" Type="http://schemas.openxmlformats.org/officeDocument/2006/relationships/image" Target="../media/image7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.png"/><Relationship Id="rId4" Type="http://schemas.openxmlformats.org/officeDocument/2006/relationships/image" Target="../media/image5.jpg"/><Relationship Id="rId5" Type="http://schemas.openxmlformats.org/officeDocument/2006/relationships/image" Target="../media/image7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.png"/><Relationship Id="rId4" Type="http://schemas.openxmlformats.org/officeDocument/2006/relationships/image" Target="../media/image5.jpg"/><Relationship Id="rId5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Relationship Id="rId4" Type="http://schemas.openxmlformats.org/officeDocument/2006/relationships/image" Target="../media/image5.jpg"/><Relationship Id="rId5" Type="http://schemas.openxmlformats.org/officeDocument/2006/relationships/image" Target="../media/image7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.png"/><Relationship Id="rId4" Type="http://schemas.openxmlformats.org/officeDocument/2006/relationships/image" Target="../media/image5.jpg"/><Relationship Id="rId9" Type="http://schemas.openxmlformats.org/officeDocument/2006/relationships/image" Target="../media/image63.png"/><Relationship Id="rId5" Type="http://schemas.openxmlformats.org/officeDocument/2006/relationships/image" Target="../media/image7.png"/><Relationship Id="rId6" Type="http://schemas.openxmlformats.org/officeDocument/2006/relationships/image" Target="../media/image61.png"/><Relationship Id="rId7" Type="http://schemas.openxmlformats.org/officeDocument/2006/relationships/image" Target="../media/image69.png"/><Relationship Id="rId8" Type="http://schemas.openxmlformats.org/officeDocument/2006/relationships/image" Target="../media/image66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.png"/><Relationship Id="rId4" Type="http://schemas.openxmlformats.org/officeDocument/2006/relationships/image" Target="../media/image5.jpg"/><Relationship Id="rId5" Type="http://schemas.openxmlformats.org/officeDocument/2006/relationships/image" Target="../media/image7.png"/><Relationship Id="rId6" Type="http://schemas.openxmlformats.org/officeDocument/2006/relationships/image" Target="../media/image64.png"/><Relationship Id="rId7" Type="http://schemas.openxmlformats.org/officeDocument/2006/relationships/image" Target="../media/image70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2.png"/><Relationship Id="rId4" Type="http://schemas.openxmlformats.org/officeDocument/2006/relationships/image" Target="../media/image5.jpg"/><Relationship Id="rId5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Relationship Id="rId4" Type="http://schemas.openxmlformats.org/officeDocument/2006/relationships/image" Target="../media/image5.jpg"/><Relationship Id="rId5" Type="http://schemas.openxmlformats.org/officeDocument/2006/relationships/image" Target="../media/image7.png"/><Relationship Id="rId6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Relationship Id="rId4" Type="http://schemas.openxmlformats.org/officeDocument/2006/relationships/image" Target="../media/image5.jpg"/><Relationship Id="rId5" Type="http://schemas.openxmlformats.org/officeDocument/2006/relationships/image" Target="../media/image7.png"/><Relationship Id="rId6" Type="http://schemas.openxmlformats.org/officeDocument/2006/relationships/image" Target="../media/image1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Relationship Id="rId4" Type="http://schemas.openxmlformats.org/officeDocument/2006/relationships/image" Target="../media/image5.jpg"/><Relationship Id="rId10" Type="http://schemas.openxmlformats.org/officeDocument/2006/relationships/image" Target="../media/image14.jpg"/><Relationship Id="rId9" Type="http://schemas.openxmlformats.org/officeDocument/2006/relationships/image" Target="../media/image11.png"/><Relationship Id="rId5" Type="http://schemas.openxmlformats.org/officeDocument/2006/relationships/image" Target="../media/image7.png"/><Relationship Id="rId6" Type="http://schemas.openxmlformats.org/officeDocument/2006/relationships/image" Target="../media/image12.png"/><Relationship Id="rId7" Type="http://schemas.openxmlformats.org/officeDocument/2006/relationships/image" Target="../media/image15.png"/><Relationship Id="rId8" Type="http://schemas.openxmlformats.org/officeDocument/2006/relationships/image" Target="../media/image1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Relationship Id="rId4" Type="http://schemas.openxmlformats.org/officeDocument/2006/relationships/image" Target="../media/image5.jpg"/><Relationship Id="rId10" Type="http://schemas.openxmlformats.org/officeDocument/2006/relationships/image" Target="../media/image22.png"/><Relationship Id="rId9" Type="http://schemas.openxmlformats.org/officeDocument/2006/relationships/image" Target="../media/image21.png"/><Relationship Id="rId5" Type="http://schemas.openxmlformats.org/officeDocument/2006/relationships/image" Target="../media/image7.png"/><Relationship Id="rId6" Type="http://schemas.openxmlformats.org/officeDocument/2006/relationships/image" Target="../media/image16.png"/><Relationship Id="rId7" Type="http://schemas.openxmlformats.org/officeDocument/2006/relationships/image" Target="../media/image18.png"/><Relationship Id="rId8" Type="http://schemas.openxmlformats.org/officeDocument/2006/relationships/image" Target="../media/image2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Relationship Id="rId4" Type="http://schemas.openxmlformats.org/officeDocument/2006/relationships/image" Target="../media/image5.jpg"/><Relationship Id="rId11" Type="http://schemas.openxmlformats.org/officeDocument/2006/relationships/image" Target="../media/image23.png"/><Relationship Id="rId10" Type="http://schemas.openxmlformats.org/officeDocument/2006/relationships/image" Target="../media/image33.png"/><Relationship Id="rId12" Type="http://schemas.openxmlformats.org/officeDocument/2006/relationships/image" Target="../media/image27.png"/><Relationship Id="rId9" Type="http://schemas.openxmlformats.org/officeDocument/2006/relationships/image" Target="../media/image28.jpg"/><Relationship Id="rId5" Type="http://schemas.openxmlformats.org/officeDocument/2006/relationships/image" Target="../media/image7.png"/><Relationship Id="rId6" Type="http://schemas.openxmlformats.org/officeDocument/2006/relationships/image" Target="../media/image25.png"/><Relationship Id="rId7" Type="http://schemas.openxmlformats.org/officeDocument/2006/relationships/image" Target="../media/image29.png"/><Relationship Id="rId8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3"/>
          <p:cNvSpPr txBox="1"/>
          <p:nvPr/>
        </p:nvSpPr>
        <p:spPr>
          <a:xfrm>
            <a:off x="1655996" y="4228038"/>
            <a:ext cx="88800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lang="es-CL" sz="5100">
                <a:solidFill>
                  <a:srgbClr val="0D1395"/>
                </a:solidFill>
                <a:latin typeface="Calibri"/>
                <a:ea typeface="Calibri"/>
                <a:cs typeface="Calibri"/>
                <a:sym typeface="Calibri"/>
              </a:rPr>
              <a:t>CUENTA PÚBLICA 2026</a:t>
            </a:r>
            <a:endParaRPr b="0" i="0" sz="4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0" name="Google Shape;90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62201" y="120276"/>
            <a:ext cx="1436100" cy="1475100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fadeDir="5400012" kx="0" rotWithShape="0" algn="bl" stA="38000" stPos="0" sy="-100000" ky="0"/>
          </a:effectLst>
        </p:spPr>
      </p:pic>
      <p:grpSp>
        <p:nvGrpSpPr>
          <p:cNvPr id="91" name="Google Shape;91;p13"/>
          <p:cNvGrpSpPr/>
          <p:nvPr/>
        </p:nvGrpSpPr>
        <p:grpSpPr>
          <a:xfrm>
            <a:off x="133825" y="406695"/>
            <a:ext cx="12264503" cy="6044627"/>
            <a:chOff x="-7261" y="1527103"/>
            <a:chExt cx="12264503" cy="5306028"/>
          </a:xfrm>
        </p:grpSpPr>
        <p:pic>
          <p:nvPicPr>
            <p:cNvPr id="92" name="Google Shape;92;p1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flipH="1" rot="10800000">
              <a:off x="-7259" y="6787412"/>
              <a:ext cx="12192000" cy="4571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3" name="Google Shape;93;p13"/>
            <p:cNvGrpSpPr/>
            <p:nvPr/>
          </p:nvGrpSpPr>
          <p:grpSpPr>
            <a:xfrm>
              <a:off x="-7261" y="1527103"/>
              <a:ext cx="12264503" cy="2747101"/>
              <a:chOff x="6624" y="1457675"/>
              <a:chExt cx="12264503" cy="2442519"/>
            </a:xfrm>
          </p:grpSpPr>
          <p:grpSp>
            <p:nvGrpSpPr>
              <p:cNvPr id="94" name="Google Shape;94;p13"/>
              <p:cNvGrpSpPr/>
              <p:nvPr/>
            </p:nvGrpSpPr>
            <p:grpSpPr>
              <a:xfrm>
                <a:off x="6624" y="2588395"/>
                <a:ext cx="12264503" cy="1311800"/>
                <a:chOff x="6624" y="2588395"/>
                <a:chExt cx="12264503" cy="1311800"/>
              </a:xfrm>
            </p:grpSpPr>
            <p:pic>
              <p:nvPicPr>
                <p:cNvPr id="95" name="Google Shape;95;p13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b="0" l="0" r="0" t="0"/>
                <a:stretch/>
              </p:blipFill>
              <p:spPr>
                <a:xfrm>
                  <a:off x="6624" y="2588395"/>
                  <a:ext cx="12192000" cy="23433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96" name="Google Shape;96;p13"/>
                <p:cNvSpPr/>
                <p:nvPr/>
              </p:nvSpPr>
              <p:spPr>
                <a:xfrm>
                  <a:off x="39564" y="2839994"/>
                  <a:ext cx="12192000" cy="1060200"/>
                </a:xfrm>
                <a:prstGeom prst="rect">
                  <a:avLst/>
                </a:prstGeom>
                <a:solidFill>
                  <a:srgbClr val="77D1F1"/>
                </a:solidFill>
                <a:ln cap="flat" cmpd="sng" w="12700">
                  <a:solidFill>
                    <a:srgbClr val="007EAE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97" name="Google Shape;97;p13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b="0" l="0" r="0" t="0"/>
                <a:stretch/>
              </p:blipFill>
              <p:spPr>
                <a:xfrm>
                  <a:off x="79127" y="3551157"/>
                  <a:ext cx="12192000" cy="23433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descr="Fundación de Solidaridad Romanos XII – Sitio Web" id="98" name="Google Shape;98;p13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206410" y="1457675"/>
                <a:ext cx="3998100" cy="707400"/>
              </a:xfrm>
              <a:prstGeom prst="roundRect">
                <a:avLst>
                  <a:gd fmla="val 16667" name="adj"/>
                </a:avLst>
              </a:prstGeom>
              <a:noFill/>
              <a:ln>
                <a:noFill/>
              </a:ln>
              <a:effectLst>
                <a:outerShdw blurRad="76200" rotWithShape="0" algn="tl" dir="7800000" dist="38100">
                  <a:srgbClr val="000000">
                    <a:alpha val="40000"/>
                  </a:srgbClr>
                </a:outerShdw>
              </a:effectLst>
            </p:spPr>
          </p:pic>
        </p:grpSp>
        <p:sp>
          <p:nvSpPr>
            <p:cNvPr id="99" name="Google Shape;99;p13"/>
            <p:cNvSpPr/>
            <p:nvPr/>
          </p:nvSpPr>
          <p:spPr>
            <a:xfrm>
              <a:off x="1033125" y="3241166"/>
              <a:ext cx="108738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</a:pPr>
              <a:r>
                <a:rPr b="1" i="0" lang="es-CL" sz="2600" u="none" cap="none" strike="noStrike">
                  <a:solidFill>
                    <a:srgbClr val="0D1395"/>
                  </a:solidFill>
                  <a:latin typeface="Georgia"/>
                  <a:ea typeface="Georgia"/>
                  <a:cs typeface="Georgia"/>
                  <a:sym typeface="Georgia"/>
                </a:rPr>
                <a:t>LICEO BICENTENARIO  POLITÉCNICO SAN JOAQUÍN</a:t>
              </a:r>
              <a:endParaRPr b="1" i="0" sz="2600" u="none" cap="none" strike="noStrike">
                <a:solidFill>
                  <a:srgbClr val="0D1395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D1395"/>
        </a:solidFill>
      </p:bgPr>
    </p:bg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0" name="Google Shape;260;p22"/>
          <p:cNvGrpSpPr/>
          <p:nvPr/>
        </p:nvGrpSpPr>
        <p:grpSpPr>
          <a:xfrm>
            <a:off x="-7259" y="10878"/>
            <a:ext cx="12206518" cy="6822253"/>
            <a:chOff x="-7259" y="10878"/>
            <a:chExt cx="12206518" cy="6822253"/>
          </a:xfrm>
        </p:grpSpPr>
        <p:pic>
          <p:nvPicPr>
            <p:cNvPr id="261" name="Google Shape;261;p2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00977" y="68166"/>
              <a:ext cx="806700" cy="730200"/>
            </a:xfrm>
            <a:prstGeom prst="roundRect">
              <a:avLst>
                <a:gd fmla="val 8594" name="adj"/>
              </a:avLst>
            </a:prstGeom>
            <a:solidFill>
              <a:srgbClr val="ECECEC"/>
            </a:solidFill>
            <a:ln>
              <a:noFill/>
            </a:ln>
            <a:effectLst>
              <a:reflection blurRad="0" dir="5400000" dist="5000" endA="0" endPos="28000" fadeDir="5400012" kx="0" rotWithShape="0" algn="bl" stA="38000" stPos="0" sy="-100000" ky="0"/>
            </a:effectLst>
          </p:spPr>
        </p:pic>
        <p:sp>
          <p:nvSpPr>
            <p:cNvPr id="262" name="Google Shape;262;p22"/>
            <p:cNvSpPr/>
            <p:nvPr/>
          </p:nvSpPr>
          <p:spPr>
            <a:xfrm>
              <a:off x="1711626" y="246281"/>
              <a:ext cx="88473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1" i="0" lang="es-CL" sz="2400" u="none" cap="none" strike="noStrike">
                  <a:solidFill>
                    <a:srgbClr val="FDFAF9"/>
                  </a:solidFill>
                  <a:latin typeface="Georgia"/>
                  <a:ea typeface="Georgia"/>
                  <a:cs typeface="Georgia"/>
                  <a:sym typeface="Georgia"/>
                </a:rPr>
                <a:t>LICEO BICENTENARIO  POLITÉCNICO SAN JOAQUÍN</a:t>
              </a:r>
              <a:endParaRPr b="1" i="0" sz="2400" u="none" cap="none" strike="noStrike">
                <a:solidFill>
                  <a:srgbClr val="FDFAF9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pic>
          <p:nvPicPr>
            <p:cNvPr id="263" name="Google Shape;263;p2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flipH="1" rot="10800000">
              <a:off x="0" y="905031"/>
              <a:ext cx="12192000" cy="4571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64" name="Google Shape;264;p22"/>
            <p:cNvGrpSpPr/>
            <p:nvPr/>
          </p:nvGrpSpPr>
          <p:grpSpPr>
            <a:xfrm>
              <a:off x="-1" y="2975428"/>
              <a:ext cx="12199260" cy="991940"/>
              <a:chOff x="-1" y="2975428"/>
              <a:chExt cx="12199260" cy="991940"/>
            </a:xfrm>
          </p:grpSpPr>
          <p:pic>
            <p:nvPicPr>
              <p:cNvPr id="265" name="Google Shape;265;p22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-1" y="2975428"/>
                <a:ext cx="12192000" cy="7027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66" name="Google Shape;266;p22"/>
              <p:cNvSpPr/>
              <p:nvPr/>
            </p:nvSpPr>
            <p:spPr>
              <a:xfrm>
                <a:off x="7259" y="3045706"/>
                <a:ext cx="12177600" cy="837000"/>
              </a:xfrm>
              <a:prstGeom prst="rect">
                <a:avLst/>
              </a:prstGeom>
              <a:solidFill>
                <a:srgbClr val="003296"/>
              </a:solidFill>
              <a:ln cap="flat" cmpd="sng" w="12700">
                <a:solidFill>
                  <a:srgbClr val="007EA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67" name="Google Shape;267;p22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7259" y="3897090"/>
                <a:ext cx="12192000" cy="7027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68" name="Google Shape;268;p22"/>
            <p:cNvSpPr txBox="1"/>
            <p:nvPr/>
          </p:nvSpPr>
          <p:spPr>
            <a:xfrm>
              <a:off x="2836360" y="3247574"/>
              <a:ext cx="65193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b="1" i="0" lang="es-CL" sz="2800" u="none" cap="none" strike="noStrike">
                  <a:solidFill>
                    <a:schemeClr val="lt1"/>
                  </a:solidFill>
                  <a:latin typeface="Georgia"/>
                  <a:ea typeface="Georgia"/>
                  <a:cs typeface="Georgia"/>
                  <a:sym typeface="Georgia"/>
                </a:rPr>
                <a:t>GESTIÓN PEDAGÓGICA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69" name="Google Shape;269;p2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flipH="1" rot="10800000">
              <a:off x="-7259" y="6787412"/>
              <a:ext cx="12192000" cy="457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0" name="Google Shape;270;p2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1071274" y="10878"/>
              <a:ext cx="806700" cy="828600"/>
            </a:xfrm>
            <a:prstGeom prst="roundRect">
              <a:avLst>
                <a:gd fmla="val 8594" name="adj"/>
              </a:avLst>
            </a:prstGeom>
            <a:solidFill>
              <a:srgbClr val="ECECEC"/>
            </a:solidFill>
            <a:ln>
              <a:noFill/>
            </a:ln>
            <a:effectLst>
              <a:reflection blurRad="0" dir="5400000" dist="5000" endA="0" endPos="28000" fadeDir="5400012" kx="0" rotWithShape="0" algn="bl" stA="38000" stPos="0" sy="-100000" ky="0"/>
            </a:effectLst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5995"/>
        </a:solidFill>
      </p:bgPr>
    </p:bg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5" name="Google Shape;275;p23"/>
          <p:cNvGrpSpPr/>
          <p:nvPr/>
        </p:nvGrpSpPr>
        <p:grpSpPr>
          <a:xfrm>
            <a:off x="-7259" y="10878"/>
            <a:ext cx="12199259" cy="6822253"/>
            <a:chOff x="-7259" y="10878"/>
            <a:chExt cx="12199259" cy="6822253"/>
          </a:xfrm>
        </p:grpSpPr>
        <p:pic>
          <p:nvPicPr>
            <p:cNvPr id="276" name="Google Shape;276;p2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00977" y="68166"/>
              <a:ext cx="806700" cy="730200"/>
            </a:xfrm>
            <a:prstGeom prst="roundRect">
              <a:avLst>
                <a:gd fmla="val 8594" name="adj"/>
              </a:avLst>
            </a:prstGeom>
            <a:solidFill>
              <a:srgbClr val="ECECEC"/>
            </a:solidFill>
            <a:ln>
              <a:noFill/>
            </a:ln>
            <a:effectLst>
              <a:reflection blurRad="0" dir="5400000" dist="5000" endA="0" endPos="28000" fadeDir="5400012" kx="0" rotWithShape="0" algn="bl" stA="38000" stPos="0" sy="-100000" ky="0"/>
            </a:effectLst>
          </p:spPr>
        </p:pic>
        <p:sp>
          <p:nvSpPr>
            <p:cNvPr id="277" name="Google Shape;277;p23"/>
            <p:cNvSpPr/>
            <p:nvPr/>
          </p:nvSpPr>
          <p:spPr>
            <a:xfrm>
              <a:off x="1711626" y="246281"/>
              <a:ext cx="88473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1" i="0" lang="es-CL" sz="2400" u="none" cap="none" strike="noStrike">
                  <a:solidFill>
                    <a:srgbClr val="FDFAF9"/>
                  </a:solidFill>
                  <a:latin typeface="Georgia"/>
                  <a:ea typeface="Georgia"/>
                  <a:cs typeface="Georgia"/>
                  <a:sym typeface="Georgia"/>
                </a:rPr>
                <a:t>LICEO BICENTENARIO  POLITÉCNICO SAN JOAQUÍN</a:t>
              </a:r>
              <a:endParaRPr b="1" i="0" sz="2400" u="none" cap="none" strike="noStrike">
                <a:solidFill>
                  <a:srgbClr val="FDFAF9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pic>
          <p:nvPicPr>
            <p:cNvPr id="278" name="Google Shape;278;p2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flipH="1" rot="10800000">
              <a:off x="0" y="905031"/>
              <a:ext cx="12192000" cy="457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9" name="Google Shape;279;p2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flipH="1" rot="10800000">
              <a:off x="-7259" y="6787412"/>
              <a:ext cx="12192000" cy="457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0" name="Google Shape;280;p2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1071274" y="10878"/>
              <a:ext cx="806700" cy="828600"/>
            </a:xfrm>
            <a:prstGeom prst="roundRect">
              <a:avLst>
                <a:gd fmla="val 8594" name="adj"/>
              </a:avLst>
            </a:prstGeom>
            <a:solidFill>
              <a:srgbClr val="ECECEC"/>
            </a:solidFill>
            <a:ln>
              <a:noFill/>
            </a:ln>
            <a:effectLst>
              <a:reflection blurRad="0" dir="5400000" dist="5000" endA="0" endPos="28000" fadeDir="5400012" kx="0" rotWithShape="0" algn="bl" stA="38000" stPos="0" sy="-100000" ky="0"/>
            </a:effectLst>
          </p:spPr>
        </p:pic>
      </p:grpSp>
      <p:sp>
        <p:nvSpPr>
          <p:cNvPr id="281" name="Google Shape;281;p23"/>
          <p:cNvSpPr txBox="1"/>
          <p:nvPr/>
        </p:nvSpPr>
        <p:spPr>
          <a:xfrm>
            <a:off x="936225" y="1326050"/>
            <a:ext cx="10105500" cy="418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t/>
            </a:r>
            <a:endParaRPr b="1" i="0" sz="2500" u="none" cap="none" strike="noStrike">
              <a:solidFill>
                <a:srgbClr val="FDFAF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4572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b="1" i="0" lang="es-CL" sz="2900" u="none" cap="none" strike="noStrik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rPr>
              <a:t>Tasa de Aprobación</a:t>
            </a:r>
            <a:endParaRPr b="1" i="0" sz="2500" u="none" cap="none" strike="noStrike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b="1" i="0" lang="es-CL" sz="2900" u="none" cap="none" strike="noStrike">
                <a:solidFill>
                  <a:srgbClr val="FDFAF9"/>
                </a:solidFill>
                <a:latin typeface="Georgia"/>
                <a:ea typeface="Georgia"/>
                <a:cs typeface="Georgia"/>
                <a:sym typeface="Georgia"/>
              </a:rPr>
              <a:t>Tasa de Repitencia</a:t>
            </a:r>
            <a:endParaRPr b="1" i="0" sz="2500" u="none" cap="none" strike="noStrike">
              <a:solidFill>
                <a:srgbClr val="FDFAF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45720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b="1" i="0" lang="es-CL" sz="2900" u="none" cap="none" strike="noStrik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rPr>
              <a:t>Metodologías ACTIVAS</a:t>
            </a:r>
            <a:endParaRPr b="1" i="0" sz="2900" u="none" cap="none" strike="noStrike">
              <a:solidFill>
                <a:schemeClr val="accent3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457200" lvl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b="1" i="0" lang="es-CL" sz="2900" u="none" cap="none" strike="noStrike">
                <a:solidFill>
                  <a:srgbClr val="FDFAF9"/>
                </a:solidFill>
                <a:latin typeface="Georgia"/>
                <a:ea typeface="Georgia"/>
                <a:cs typeface="Georgia"/>
                <a:sym typeface="Georgia"/>
              </a:rPr>
              <a:t>SIMCE</a:t>
            </a:r>
            <a:endParaRPr b="1" i="0" sz="2900" u="none" cap="none" strike="noStrike">
              <a:solidFill>
                <a:schemeClr val="accent3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457200" lvl="0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b="1" i="0" lang="es-CL" sz="2900" u="none" cap="none" strike="noStrik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rPr>
              <a:t>Alternancia y convenio con empresas</a:t>
            </a:r>
            <a:endParaRPr b="1" i="0" sz="2900" u="none" cap="none" strike="noStrike">
              <a:solidFill>
                <a:schemeClr val="accent3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457200" lvl="0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b="1" i="0" lang="es-CL" sz="2900" u="none" cap="none" strike="noStrike">
                <a:solidFill>
                  <a:srgbClr val="FDFAF9"/>
                </a:solidFill>
                <a:latin typeface="Georgia"/>
                <a:ea typeface="Georgia"/>
                <a:cs typeface="Georgia"/>
                <a:sym typeface="Georgia"/>
              </a:rPr>
              <a:t>Titulación</a:t>
            </a:r>
            <a:endParaRPr b="1" i="0" sz="2900" u="none" cap="none" strike="noStrike">
              <a:solidFill>
                <a:srgbClr val="FDFAF9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457200" lvl="0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b="1" i="0" lang="es-CL" sz="2900" u="none" cap="none" strike="noStrik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rPr>
              <a:t>Capacitación docentes</a:t>
            </a:r>
            <a:endParaRPr b="1" i="0" sz="2500" u="none" cap="none" strike="noStrike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D1395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D1395"/>
        </a:solidFill>
      </p:bgPr>
    </p:bg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24"/>
          <p:cNvGrpSpPr/>
          <p:nvPr/>
        </p:nvGrpSpPr>
        <p:grpSpPr>
          <a:xfrm>
            <a:off x="-7259" y="10878"/>
            <a:ext cx="12199259" cy="6822253"/>
            <a:chOff x="-7259" y="10878"/>
            <a:chExt cx="12199259" cy="6822253"/>
          </a:xfrm>
        </p:grpSpPr>
        <p:pic>
          <p:nvPicPr>
            <p:cNvPr id="287" name="Google Shape;287;p2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00977" y="68166"/>
              <a:ext cx="806700" cy="730200"/>
            </a:xfrm>
            <a:prstGeom prst="roundRect">
              <a:avLst>
                <a:gd fmla="val 8594" name="adj"/>
              </a:avLst>
            </a:prstGeom>
            <a:solidFill>
              <a:srgbClr val="ECECEC"/>
            </a:solidFill>
            <a:ln>
              <a:noFill/>
            </a:ln>
            <a:effectLst>
              <a:reflection blurRad="0" dir="5400000" dist="5000" endA="0" endPos="28000" fadeDir="5400012" kx="0" rotWithShape="0" algn="bl" stA="38000" stPos="0" sy="-100000" ky="0"/>
            </a:effectLst>
          </p:spPr>
        </p:pic>
        <p:sp>
          <p:nvSpPr>
            <p:cNvPr id="288" name="Google Shape;288;p24"/>
            <p:cNvSpPr/>
            <p:nvPr/>
          </p:nvSpPr>
          <p:spPr>
            <a:xfrm>
              <a:off x="1711626" y="246281"/>
              <a:ext cx="88473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1" i="0" lang="es-CL" sz="2400" u="none" cap="none" strike="noStrike">
                  <a:solidFill>
                    <a:srgbClr val="FDFAF9"/>
                  </a:solidFill>
                  <a:latin typeface="Georgia"/>
                  <a:ea typeface="Georgia"/>
                  <a:cs typeface="Georgia"/>
                  <a:sym typeface="Georgia"/>
                </a:rPr>
                <a:t>LICEO BICENTENARIO  POLITÉCNICO SAN JOAQUÍN</a:t>
              </a:r>
              <a:endParaRPr b="1" i="0" sz="2400" u="none" cap="none" strike="noStrike">
                <a:solidFill>
                  <a:srgbClr val="FDFAF9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pic>
          <p:nvPicPr>
            <p:cNvPr id="289" name="Google Shape;289;p2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flipH="1" rot="10800000">
              <a:off x="0" y="905031"/>
              <a:ext cx="12192000" cy="457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0" name="Google Shape;290;p2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flipH="1" rot="10800000">
              <a:off x="-7259" y="6787412"/>
              <a:ext cx="12192000" cy="457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1" name="Google Shape;291;p2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1071274" y="10878"/>
              <a:ext cx="806700" cy="828600"/>
            </a:xfrm>
            <a:prstGeom prst="roundRect">
              <a:avLst>
                <a:gd fmla="val 8594" name="adj"/>
              </a:avLst>
            </a:prstGeom>
            <a:solidFill>
              <a:srgbClr val="ECECEC"/>
            </a:solidFill>
            <a:ln>
              <a:noFill/>
            </a:ln>
            <a:effectLst>
              <a:reflection blurRad="0" dir="5400000" dist="5000" endA="0" endPos="28000" fadeDir="5400012" kx="0" rotWithShape="0" algn="bl" stA="38000" stPos="0" sy="-100000" ky="0"/>
            </a:effectLst>
          </p:spPr>
        </p:pic>
      </p:grpSp>
      <p:grpSp>
        <p:nvGrpSpPr>
          <p:cNvPr id="292" name="Google Shape;292;p24"/>
          <p:cNvGrpSpPr/>
          <p:nvPr/>
        </p:nvGrpSpPr>
        <p:grpSpPr>
          <a:xfrm>
            <a:off x="0" y="0"/>
            <a:ext cx="12199259" cy="6870751"/>
            <a:chOff x="-7259" y="-3191"/>
            <a:chExt cx="12199259" cy="6870751"/>
          </a:xfrm>
        </p:grpSpPr>
        <p:sp>
          <p:nvSpPr>
            <p:cNvPr id="293" name="Google Shape;293;p24"/>
            <p:cNvSpPr/>
            <p:nvPr/>
          </p:nvSpPr>
          <p:spPr>
            <a:xfrm>
              <a:off x="0" y="-3191"/>
              <a:ext cx="12184800" cy="888900"/>
            </a:xfrm>
            <a:prstGeom prst="rect">
              <a:avLst/>
            </a:prstGeom>
            <a:solidFill>
              <a:srgbClr val="0D1395"/>
            </a:solidFill>
            <a:ln cap="flat" cmpd="sng" w="12700">
              <a:solidFill>
                <a:srgbClr val="007EA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94" name="Google Shape;294;p2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00977" y="68166"/>
              <a:ext cx="806700" cy="730200"/>
            </a:xfrm>
            <a:prstGeom prst="roundRect">
              <a:avLst>
                <a:gd fmla="val 8594" name="adj"/>
              </a:avLst>
            </a:prstGeom>
            <a:noFill/>
            <a:ln>
              <a:noFill/>
            </a:ln>
            <a:effectLst>
              <a:reflection blurRad="0" dir="5400000" dist="5000" endA="0" endPos="28000" fadeDir="5400012" kx="0" rotWithShape="0" algn="bl" stA="38000" stPos="0" sy="-100000" ky="0"/>
            </a:effectLst>
          </p:spPr>
        </p:pic>
        <p:pic>
          <p:nvPicPr>
            <p:cNvPr id="295" name="Google Shape;295;p2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flipH="1" rot="10800000">
              <a:off x="0" y="890962"/>
              <a:ext cx="12192000" cy="1427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6" name="Google Shape;296;p2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1071274" y="10878"/>
              <a:ext cx="806700" cy="828600"/>
            </a:xfrm>
            <a:prstGeom prst="roundRect">
              <a:avLst>
                <a:gd fmla="val 8594" name="adj"/>
              </a:avLst>
            </a:prstGeom>
            <a:noFill/>
            <a:ln>
              <a:noFill/>
            </a:ln>
            <a:effectLst>
              <a:reflection blurRad="0" dir="5400000" dist="5000" endA="0" endPos="28000" fadeDir="5400012" kx="0" rotWithShape="0" algn="bl" stA="38000" stPos="0" sy="-100000" ky="0"/>
            </a:effectLst>
          </p:spPr>
        </p:pic>
        <p:pic>
          <p:nvPicPr>
            <p:cNvPr id="297" name="Google Shape;297;p2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flipH="1" rot="10800000">
              <a:off x="-7259" y="6724847"/>
              <a:ext cx="12192000" cy="14271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98" name="Google Shape;298;p24"/>
          <p:cNvSpPr txBox="1"/>
          <p:nvPr/>
        </p:nvSpPr>
        <p:spPr>
          <a:xfrm>
            <a:off x="1107628" y="1421337"/>
            <a:ext cx="6287400" cy="4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r>
              <a:t/>
            </a:r>
            <a:endParaRPr b="1" i="0" sz="2800" u="none" cap="none" strike="noStrike">
              <a:solidFill>
                <a:srgbClr val="0D139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Google Shape;299;p24"/>
          <p:cNvSpPr txBox="1"/>
          <p:nvPr/>
        </p:nvSpPr>
        <p:spPr>
          <a:xfrm>
            <a:off x="305075" y="1192725"/>
            <a:ext cx="73950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3296"/>
              </a:solidFill>
              <a:highlight>
                <a:schemeClr val="accent3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329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00" name="Google Shape;300;p24"/>
          <p:cNvGrpSpPr/>
          <p:nvPr/>
        </p:nvGrpSpPr>
        <p:grpSpPr>
          <a:xfrm>
            <a:off x="-7250" y="-13375"/>
            <a:ext cx="12199259" cy="6870751"/>
            <a:chOff x="-7259" y="-3191"/>
            <a:chExt cx="12199259" cy="6870751"/>
          </a:xfrm>
        </p:grpSpPr>
        <p:sp>
          <p:nvSpPr>
            <p:cNvPr id="301" name="Google Shape;301;p24"/>
            <p:cNvSpPr/>
            <p:nvPr/>
          </p:nvSpPr>
          <p:spPr>
            <a:xfrm>
              <a:off x="0" y="-3191"/>
              <a:ext cx="12184800" cy="888900"/>
            </a:xfrm>
            <a:prstGeom prst="rect">
              <a:avLst/>
            </a:prstGeom>
            <a:solidFill>
              <a:srgbClr val="0D1395"/>
            </a:solidFill>
            <a:ln cap="flat" cmpd="sng" w="12700">
              <a:solidFill>
                <a:srgbClr val="007EA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02" name="Google Shape;302;p2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00977" y="68166"/>
              <a:ext cx="806700" cy="730200"/>
            </a:xfrm>
            <a:prstGeom prst="roundRect">
              <a:avLst>
                <a:gd fmla="val 8594" name="adj"/>
              </a:avLst>
            </a:prstGeom>
            <a:noFill/>
            <a:ln>
              <a:noFill/>
            </a:ln>
            <a:effectLst>
              <a:reflection blurRad="0" dir="5400000" dist="5000" endA="0" endPos="28000" fadeDir="5400012" kx="0" rotWithShape="0" algn="bl" stA="38000" stPos="0" sy="-100000" ky="0"/>
            </a:effectLst>
          </p:spPr>
        </p:pic>
        <p:pic>
          <p:nvPicPr>
            <p:cNvPr id="303" name="Google Shape;303;p2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flipH="1" rot="10800000">
              <a:off x="0" y="890962"/>
              <a:ext cx="12192000" cy="1427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4" name="Google Shape;304;p2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1071274" y="10878"/>
              <a:ext cx="806700" cy="828600"/>
            </a:xfrm>
            <a:prstGeom prst="roundRect">
              <a:avLst>
                <a:gd fmla="val 8594" name="adj"/>
              </a:avLst>
            </a:prstGeom>
            <a:noFill/>
            <a:ln>
              <a:noFill/>
            </a:ln>
            <a:effectLst>
              <a:reflection blurRad="0" dir="5400000" dist="5000" endA="0" endPos="28000" fadeDir="5400012" kx="0" rotWithShape="0" algn="bl" stA="38000" stPos="0" sy="-100000" ky="0"/>
            </a:effectLst>
          </p:spPr>
        </p:pic>
        <p:pic>
          <p:nvPicPr>
            <p:cNvPr id="305" name="Google Shape;305;p2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flipH="1" rot="10800000">
              <a:off x="-7259" y="6724847"/>
              <a:ext cx="12192000" cy="14271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06" name="Google Shape;306;p24"/>
          <p:cNvSpPr txBox="1"/>
          <p:nvPr/>
        </p:nvSpPr>
        <p:spPr>
          <a:xfrm>
            <a:off x="469225" y="5387825"/>
            <a:ext cx="4252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s-CL" sz="2400" u="none" cap="none" strike="noStrike">
                <a:solidFill>
                  <a:srgbClr val="FAFDF9"/>
                </a:solidFill>
                <a:latin typeface="Georgia"/>
                <a:ea typeface="Georgia"/>
                <a:cs typeface="Georgia"/>
                <a:sym typeface="Georgia"/>
              </a:rPr>
              <a:t>Metodologías ACTIVAS:</a:t>
            </a:r>
            <a:endParaRPr b="1" i="0" sz="1400" u="none" cap="none" strike="noStrike">
              <a:solidFill>
                <a:srgbClr val="FAFDF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24"/>
          <p:cNvSpPr txBox="1"/>
          <p:nvPr/>
        </p:nvSpPr>
        <p:spPr>
          <a:xfrm>
            <a:off x="4722025" y="5387825"/>
            <a:ext cx="2184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s-CL" sz="2400" u="none" cap="none" strike="noStrike">
                <a:solidFill>
                  <a:srgbClr val="0D1395"/>
                </a:solidFill>
                <a:highlight>
                  <a:schemeClr val="accent3"/>
                </a:highlight>
                <a:latin typeface="Georgia"/>
                <a:ea typeface="Georgia"/>
                <a:cs typeface="Georgia"/>
                <a:sym typeface="Georgia"/>
              </a:rPr>
              <a:t>ABP / ACBR</a:t>
            </a:r>
            <a:endParaRPr b="1" i="0" sz="2400" u="none" cap="none" strike="noStrike">
              <a:solidFill>
                <a:srgbClr val="0D1395"/>
              </a:solidFill>
              <a:highlight>
                <a:schemeClr val="accent3"/>
              </a:highlight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08" name="Google Shape;308;p24"/>
          <p:cNvSpPr txBox="1"/>
          <p:nvPr/>
        </p:nvSpPr>
        <p:spPr>
          <a:xfrm>
            <a:off x="305075" y="3567775"/>
            <a:ext cx="5268600" cy="615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s-CL" sz="2800" u="none" cap="none" strike="noStrike">
                <a:solidFill>
                  <a:srgbClr val="003296"/>
                </a:solidFill>
                <a:latin typeface="Georgia"/>
                <a:ea typeface="Georgia"/>
                <a:cs typeface="Georgia"/>
                <a:sym typeface="Georgia"/>
              </a:rPr>
              <a:t>Tasa de Repitencia : </a:t>
            </a:r>
            <a:r>
              <a:rPr b="1" i="0" lang="es-CL" sz="2400" u="none" cap="none" strike="noStrike">
                <a:solidFill>
                  <a:srgbClr val="003296"/>
                </a:solidFill>
                <a:latin typeface="Georgia"/>
                <a:ea typeface="Georgia"/>
                <a:cs typeface="Georgia"/>
                <a:sym typeface="Georgia"/>
              </a:rPr>
              <a:t>3% </a:t>
            </a:r>
            <a:r>
              <a:rPr b="1" lang="es-CL" sz="2400">
                <a:solidFill>
                  <a:srgbClr val="003296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endParaRPr b="1" i="0" sz="2600" u="none" cap="none" strike="noStrike">
              <a:solidFill>
                <a:srgbClr val="003296"/>
              </a:solidFill>
              <a:highlight>
                <a:srgbClr val="FFD966"/>
              </a:highlight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09" name="Google Shape;309;p24"/>
          <p:cNvSpPr txBox="1"/>
          <p:nvPr/>
        </p:nvSpPr>
        <p:spPr>
          <a:xfrm>
            <a:off x="305075" y="2227225"/>
            <a:ext cx="5268600" cy="554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s-CL" sz="2400" u="none" cap="none" strike="noStrike">
                <a:solidFill>
                  <a:srgbClr val="0D1395"/>
                </a:solidFill>
                <a:latin typeface="Georgia"/>
                <a:ea typeface="Georgia"/>
                <a:cs typeface="Georgia"/>
                <a:sym typeface="Georgia"/>
              </a:rPr>
              <a:t> Tasa de Aprobación :   </a:t>
            </a:r>
            <a:r>
              <a:rPr b="1" lang="es-CL" sz="2400">
                <a:solidFill>
                  <a:srgbClr val="0D1395"/>
                </a:solidFill>
                <a:latin typeface="Georgia"/>
                <a:ea typeface="Georgia"/>
                <a:cs typeface="Georgia"/>
                <a:sym typeface="Georgia"/>
              </a:rPr>
              <a:t>97</a:t>
            </a:r>
            <a:r>
              <a:rPr b="1" i="0" lang="es-CL" sz="2400" u="none" cap="none" strike="noStrike">
                <a:solidFill>
                  <a:srgbClr val="0D1395"/>
                </a:solidFill>
                <a:latin typeface="Georgia"/>
                <a:ea typeface="Georgia"/>
                <a:cs typeface="Georgia"/>
                <a:sym typeface="Georgia"/>
              </a:rPr>
              <a:t> %  </a:t>
            </a:r>
            <a:endParaRPr b="1" i="0" sz="1400" u="none" cap="none" strike="noStrike">
              <a:solidFill>
                <a:srgbClr val="0D139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0" name="Google Shape;310;p24"/>
          <p:cNvGrpSpPr/>
          <p:nvPr/>
        </p:nvGrpSpPr>
        <p:grpSpPr>
          <a:xfrm>
            <a:off x="0" y="0"/>
            <a:ext cx="12199259" cy="6870751"/>
            <a:chOff x="-7259" y="-3191"/>
            <a:chExt cx="12199259" cy="6870751"/>
          </a:xfrm>
        </p:grpSpPr>
        <p:sp>
          <p:nvSpPr>
            <p:cNvPr id="311" name="Google Shape;311;p24"/>
            <p:cNvSpPr/>
            <p:nvPr/>
          </p:nvSpPr>
          <p:spPr>
            <a:xfrm>
              <a:off x="0" y="-3191"/>
              <a:ext cx="12184800" cy="888900"/>
            </a:xfrm>
            <a:prstGeom prst="rect">
              <a:avLst/>
            </a:prstGeom>
            <a:solidFill>
              <a:srgbClr val="0D1395"/>
            </a:solidFill>
            <a:ln cap="flat" cmpd="sng" w="12700">
              <a:solidFill>
                <a:srgbClr val="007EA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rPr b="1" i="0" lang="es-CL" sz="2400" u="none" cap="none" strike="noStrike">
                  <a:solidFill>
                    <a:srgbClr val="FDFAF9"/>
                  </a:solidFill>
                  <a:latin typeface="Georgia"/>
                  <a:ea typeface="Georgia"/>
                  <a:cs typeface="Georgia"/>
                  <a:sym typeface="Georgia"/>
                </a:rPr>
                <a:t>                    LICEO BICENTENARIO  POLITÉCNICO SAN JOAQUÍN</a:t>
              </a:r>
              <a:endParaRPr b="1" i="0" sz="2400" u="none" cap="none" strike="noStrike">
                <a:solidFill>
                  <a:srgbClr val="FDFAF9"/>
                </a:solidFill>
                <a:latin typeface="Georgia"/>
                <a:ea typeface="Georgia"/>
                <a:cs typeface="Georgia"/>
                <a:sym typeface="Georgia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12" name="Google Shape;312;p2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00977" y="68166"/>
              <a:ext cx="806700" cy="730200"/>
            </a:xfrm>
            <a:prstGeom prst="roundRect">
              <a:avLst>
                <a:gd fmla="val 8594" name="adj"/>
              </a:avLst>
            </a:prstGeom>
            <a:noFill/>
            <a:ln>
              <a:noFill/>
            </a:ln>
            <a:effectLst>
              <a:reflection blurRad="0" dir="5400000" dist="5000" endA="0" endPos="28000" fadeDir="5400012" kx="0" rotWithShape="0" algn="bl" stA="38000" stPos="0" sy="-100000" ky="0"/>
            </a:effectLst>
          </p:spPr>
        </p:pic>
        <p:pic>
          <p:nvPicPr>
            <p:cNvPr id="313" name="Google Shape;313;p2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flipH="1" rot="10800000">
              <a:off x="0" y="890962"/>
              <a:ext cx="12192000" cy="1427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4" name="Google Shape;314;p2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1071274" y="10878"/>
              <a:ext cx="806700" cy="828600"/>
            </a:xfrm>
            <a:prstGeom prst="roundRect">
              <a:avLst>
                <a:gd fmla="val 8594" name="adj"/>
              </a:avLst>
            </a:prstGeom>
            <a:noFill/>
            <a:ln>
              <a:noFill/>
            </a:ln>
            <a:effectLst>
              <a:reflection blurRad="0" dir="5400000" dist="5000" endA="0" endPos="28000" fadeDir="5400012" kx="0" rotWithShape="0" algn="bl" stA="38000" stPos="0" sy="-100000" ky="0"/>
            </a:effectLst>
          </p:spPr>
        </p:pic>
        <p:pic>
          <p:nvPicPr>
            <p:cNvPr id="315" name="Google Shape;315;p2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flipH="1" rot="10800000">
              <a:off x="-7259" y="6724847"/>
              <a:ext cx="12192000" cy="14271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D1395"/>
        </a:solidFill>
      </p:bgPr>
    </p:bg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25"/>
          <p:cNvGrpSpPr/>
          <p:nvPr/>
        </p:nvGrpSpPr>
        <p:grpSpPr>
          <a:xfrm>
            <a:off x="-7259" y="10878"/>
            <a:ext cx="12199259" cy="6822253"/>
            <a:chOff x="-7259" y="10878"/>
            <a:chExt cx="12199259" cy="6822253"/>
          </a:xfrm>
        </p:grpSpPr>
        <p:pic>
          <p:nvPicPr>
            <p:cNvPr id="321" name="Google Shape;321;p2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00977" y="68166"/>
              <a:ext cx="806700" cy="730200"/>
            </a:xfrm>
            <a:prstGeom prst="roundRect">
              <a:avLst>
                <a:gd fmla="val 8594" name="adj"/>
              </a:avLst>
            </a:prstGeom>
            <a:solidFill>
              <a:srgbClr val="ECECEC"/>
            </a:solidFill>
            <a:ln>
              <a:noFill/>
            </a:ln>
            <a:effectLst>
              <a:reflection blurRad="0" dir="5400000" dist="5000" endA="0" endPos="28000" fadeDir="5400012" kx="0" rotWithShape="0" algn="bl" stA="38000" stPos="0" sy="-100000" ky="0"/>
            </a:effectLst>
          </p:spPr>
        </p:pic>
        <p:sp>
          <p:nvSpPr>
            <p:cNvPr id="322" name="Google Shape;322;p25"/>
            <p:cNvSpPr/>
            <p:nvPr/>
          </p:nvSpPr>
          <p:spPr>
            <a:xfrm>
              <a:off x="1711626" y="246281"/>
              <a:ext cx="88473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1" i="0" lang="es-CL" sz="2400" u="none" cap="none" strike="noStrike">
                  <a:solidFill>
                    <a:srgbClr val="FDFAF9"/>
                  </a:solidFill>
                  <a:latin typeface="Georgia"/>
                  <a:ea typeface="Georgia"/>
                  <a:cs typeface="Georgia"/>
                  <a:sym typeface="Georgia"/>
                </a:rPr>
                <a:t>LICEO BICENTENARIO  POLITÉCNICO SAN JOAQUÍN</a:t>
              </a:r>
              <a:endParaRPr b="1" i="0" sz="2400" u="none" cap="none" strike="noStrike">
                <a:solidFill>
                  <a:srgbClr val="FDFAF9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pic>
          <p:nvPicPr>
            <p:cNvPr id="323" name="Google Shape;323;p2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flipH="1" rot="10800000">
              <a:off x="0" y="905031"/>
              <a:ext cx="12192000" cy="457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4" name="Google Shape;324;p2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flipH="1" rot="10800000">
              <a:off x="-7259" y="6787412"/>
              <a:ext cx="12192000" cy="457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5" name="Google Shape;325;p2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1071274" y="10878"/>
              <a:ext cx="806700" cy="828600"/>
            </a:xfrm>
            <a:prstGeom prst="roundRect">
              <a:avLst>
                <a:gd fmla="val 8594" name="adj"/>
              </a:avLst>
            </a:prstGeom>
            <a:solidFill>
              <a:srgbClr val="ECECEC"/>
            </a:solidFill>
            <a:ln>
              <a:noFill/>
            </a:ln>
            <a:effectLst>
              <a:reflection blurRad="0" dir="5400000" dist="5000" endA="0" endPos="28000" fadeDir="5400012" kx="0" rotWithShape="0" algn="bl" stA="38000" stPos="0" sy="-100000" ky="0"/>
            </a:effectLst>
          </p:spPr>
        </p:pic>
        <p:pic>
          <p:nvPicPr>
            <p:cNvPr id="326" name="Google Shape;326;p25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1071274" y="5531325"/>
              <a:ext cx="1113600" cy="12507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327" name="Google Shape;327;p25"/>
          <p:cNvGrpSpPr/>
          <p:nvPr/>
        </p:nvGrpSpPr>
        <p:grpSpPr>
          <a:xfrm>
            <a:off x="0" y="0"/>
            <a:ext cx="12199259" cy="6870751"/>
            <a:chOff x="-7259" y="-3191"/>
            <a:chExt cx="12199259" cy="6870751"/>
          </a:xfrm>
        </p:grpSpPr>
        <p:sp>
          <p:nvSpPr>
            <p:cNvPr id="328" name="Google Shape;328;p25"/>
            <p:cNvSpPr/>
            <p:nvPr/>
          </p:nvSpPr>
          <p:spPr>
            <a:xfrm>
              <a:off x="0" y="-3191"/>
              <a:ext cx="12184800" cy="888900"/>
            </a:xfrm>
            <a:prstGeom prst="rect">
              <a:avLst/>
            </a:prstGeom>
            <a:solidFill>
              <a:srgbClr val="0D1395"/>
            </a:solidFill>
            <a:ln cap="flat" cmpd="sng" w="12700">
              <a:solidFill>
                <a:srgbClr val="007EA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29" name="Google Shape;329;p2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00977" y="68166"/>
              <a:ext cx="806700" cy="730200"/>
            </a:xfrm>
            <a:prstGeom prst="roundRect">
              <a:avLst>
                <a:gd fmla="val 8594" name="adj"/>
              </a:avLst>
            </a:prstGeom>
            <a:noFill/>
            <a:ln>
              <a:noFill/>
            </a:ln>
            <a:effectLst>
              <a:reflection blurRad="0" dir="5400000" dist="5000" endA="0" endPos="28000" fadeDir="5400012" kx="0" rotWithShape="0" algn="bl" stA="38000" stPos="0" sy="-100000" ky="0"/>
            </a:effectLst>
          </p:spPr>
        </p:pic>
        <p:pic>
          <p:nvPicPr>
            <p:cNvPr id="330" name="Google Shape;330;p2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flipH="1" rot="10800000">
              <a:off x="0" y="890962"/>
              <a:ext cx="12192000" cy="1427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1" name="Google Shape;331;p2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1071274" y="10878"/>
              <a:ext cx="806700" cy="828600"/>
            </a:xfrm>
            <a:prstGeom prst="roundRect">
              <a:avLst>
                <a:gd fmla="val 8594" name="adj"/>
              </a:avLst>
            </a:prstGeom>
            <a:noFill/>
            <a:ln>
              <a:noFill/>
            </a:ln>
            <a:effectLst>
              <a:reflection blurRad="0" dir="5400000" dist="5000" endA="0" endPos="28000" fadeDir="5400012" kx="0" rotWithShape="0" algn="bl" stA="38000" stPos="0" sy="-100000" ky="0"/>
            </a:effectLst>
          </p:spPr>
        </p:pic>
        <p:pic>
          <p:nvPicPr>
            <p:cNvPr id="332" name="Google Shape;332;p2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flipH="1" rot="10800000">
              <a:off x="-7259" y="6724847"/>
              <a:ext cx="12192000" cy="1427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3" name="Google Shape;333;p25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1071274" y="5531325"/>
              <a:ext cx="1113600" cy="1250700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334" name="Google Shape;334;p25"/>
          <p:cNvSpPr txBox="1"/>
          <p:nvPr/>
        </p:nvSpPr>
        <p:spPr>
          <a:xfrm>
            <a:off x="2662725" y="943670"/>
            <a:ext cx="6287400" cy="68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r>
              <a:rPr b="1" i="0" lang="es-CL" sz="4300" u="none" cap="none" strike="noStrik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rPr>
              <a:t>SIMCE</a:t>
            </a:r>
            <a:endParaRPr b="1" i="0" sz="4300" u="none" cap="none" strike="noStrike">
              <a:solidFill>
                <a:schemeClr val="accent3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grpSp>
        <p:nvGrpSpPr>
          <p:cNvPr id="335" name="Google Shape;335;p25"/>
          <p:cNvGrpSpPr/>
          <p:nvPr/>
        </p:nvGrpSpPr>
        <p:grpSpPr>
          <a:xfrm>
            <a:off x="-7250" y="-13375"/>
            <a:ext cx="12199259" cy="6870751"/>
            <a:chOff x="-7259" y="-3191"/>
            <a:chExt cx="12199259" cy="6870751"/>
          </a:xfrm>
        </p:grpSpPr>
        <p:sp>
          <p:nvSpPr>
            <p:cNvPr id="336" name="Google Shape;336;p25"/>
            <p:cNvSpPr/>
            <p:nvPr/>
          </p:nvSpPr>
          <p:spPr>
            <a:xfrm>
              <a:off x="0" y="-3191"/>
              <a:ext cx="12184800" cy="888900"/>
            </a:xfrm>
            <a:prstGeom prst="rect">
              <a:avLst/>
            </a:prstGeom>
            <a:solidFill>
              <a:srgbClr val="0D1395"/>
            </a:solidFill>
            <a:ln cap="flat" cmpd="sng" w="12700">
              <a:solidFill>
                <a:srgbClr val="007EA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37" name="Google Shape;337;p2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00977" y="68166"/>
              <a:ext cx="806700" cy="730200"/>
            </a:xfrm>
            <a:prstGeom prst="roundRect">
              <a:avLst>
                <a:gd fmla="val 8594" name="adj"/>
              </a:avLst>
            </a:prstGeom>
            <a:noFill/>
            <a:ln>
              <a:noFill/>
            </a:ln>
            <a:effectLst>
              <a:reflection blurRad="0" dir="5400000" dist="5000" endA="0" endPos="28000" fadeDir="5400012" kx="0" rotWithShape="0" algn="bl" stA="38000" stPos="0" sy="-100000" ky="0"/>
            </a:effectLst>
          </p:spPr>
        </p:pic>
        <p:pic>
          <p:nvPicPr>
            <p:cNvPr id="338" name="Google Shape;338;p2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flipH="1" rot="10800000">
              <a:off x="0" y="890962"/>
              <a:ext cx="12192000" cy="1427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9" name="Google Shape;339;p2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1071274" y="10878"/>
              <a:ext cx="806700" cy="828600"/>
            </a:xfrm>
            <a:prstGeom prst="roundRect">
              <a:avLst>
                <a:gd fmla="val 8594" name="adj"/>
              </a:avLst>
            </a:prstGeom>
            <a:noFill/>
            <a:ln>
              <a:noFill/>
            </a:ln>
            <a:effectLst>
              <a:reflection blurRad="0" dir="5400000" dist="5000" endA="0" endPos="28000" fadeDir="5400012" kx="0" rotWithShape="0" algn="bl" stA="38000" stPos="0" sy="-100000" ky="0"/>
            </a:effectLst>
          </p:spPr>
        </p:pic>
        <p:pic>
          <p:nvPicPr>
            <p:cNvPr id="340" name="Google Shape;340;p2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flipH="1" rot="10800000">
              <a:off x="-7259" y="6724847"/>
              <a:ext cx="12192000" cy="1427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1" name="Google Shape;341;p25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1071274" y="5531325"/>
              <a:ext cx="1113600" cy="12507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342" name="Google Shape;342;p25"/>
          <p:cNvGrpSpPr/>
          <p:nvPr/>
        </p:nvGrpSpPr>
        <p:grpSpPr>
          <a:xfrm>
            <a:off x="0" y="0"/>
            <a:ext cx="12199259" cy="6870751"/>
            <a:chOff x="-7259" y="-3191"/>
            <a:chExt cx="12199259" cy="6870751"/>
          </a:xfrm>
        </p:grpSpPr>
        <p:sp>
          <p:nvSpPr>
            <p:cNvPr id="343" name="Google Shape;343;p25"/>
            <p:cNvSpPr/>
            <p:nvPr/>
          </p:nvSpPr>
          <p:spPr>
            <a:xfrm>
              <a:off x="0" y="-3191"/>
              <a:ext cx="12184800" cy="888900"/>
            </a:xfrm>
            <a:prstGeom prst="rect">
              <a:avLst/>
            </a:prstGeom>
            <a:solidFill>
              <a:srgbClr val="0D1395"/>
            </a:solidFill>
            <a:ln cap="flat" cmpd="sng" w="12700">
              <a:solidFill>
                <a:srgbClr val="007EA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rPr b="1" i="0" lang="es-CL" sz="2400" u="none" cap="none" strike="noStrike">
                  <a:solidFill>
                    <a:srgbClr val="FDFAF9"/>
                  </a:solidFill>
                  <a:latin typeface="Georgia"/>
                  <a:ea typeface="Georgia"/>
                  <a:cs typeface="Georgia"/>
                  <a:sym typeface="Georgia"/>
                </a:rPr>
                <a:t>                    LICEO BICENTENARIO  POLITÉCNICO SAN JOAQUÍN</a:t>
              </a:r>
              <a:endParaRPr b="1" i="0" sz="2400" u="none" cap="none" strike="noStrike">
                <a:solidFill>
                  <a:srgbClr val="FDFAF9"/>
                </a:solidFill>
                <a:latin typeface="Georgia"/>
                <a:ea typeface="Georgia"/>
                <a:cs typeface="Georgia"/>
                <a:sym typeface="Georgia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44" name="Google Shape;344;p2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00977" y="68166"/>
              <a:ext cx="806700" cy="730200"/>
            </a:xfrm>
            <a:prstGeom prst="roundRect">
              <a:avLst>
                <a:gd fmla="val 8594" name="adj"/>
              </a:avLst>
            </a:prstGeom>
            <a:noFill/>
            <a:ln>
              <a:noFill/>
            </a:ln>
            <a:effectLst>
              <a:reflection blurRad="0" dir="5400000" dist="5000" endA="0" endPos="28000" fadeDir="5400012" kx="0" rotWithShape="0" algn="bl" stA="38000" stPos="0" sy="-100000" ky="0"/>
            </a:effectLst>
          </p:spPr>
        </p:pic>
        <p:pic>
          <p:nvPicPr>
            <p:cNvPr id="345" name="Google Shape;345;p2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flipH="1" rot="10800000">
              <a:off x="0" y="890962"/>
              <a:ext cx="12192000" cy="1427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6" name="Google Shape;346;p2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1071274" y="10878"/>
              <a:ext cx="806700" cy="828600"/>
            </a:xfrm>
            <a:prstGeom prst="roundRect">
              <a:avLst>
                <a:gd fmla="val 8594" name="adj"/>
              </a:avLst>
            </a:prstGeom>
            <a:noFill/>
            <a:ln>
              <a:noFill/>
            </a:ln>
            <a:effectLst>
              <a:reflection blurRad="0" dir="5400000" dist="5000" endA="0" endPos="28000" fadeDir="5400012" kx="0" rotWithShape="0" algn="bl" stA="38000" stPos="0" sy="-100000" ky="0"/>
            </a:effectLst>
          </p:spPr>
        </p:pic>
        <p:pic>
          <p:nvPicPr>
            <p:cNvPr id="347" name="Google Shape;347;p2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flipH="1" rot="10800000">
              <a:off x="-7259" y="6724847"/>
              <a:ext cx="12192000" cy="1427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8" name="Google Shape;348;p25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1071274" y="5531325"/>
              <a:ext cx="1113600" cy="1250700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349" name="Google Shape;349;p25"/>
          <p:cNvSpPr txBox="1"/>
          <p:nvPr/>
        </p:nvSpPr>
        <p:spPr>
          <a:xfrm>
            <a:off x="4229075" y="1498675"/>
            <a:ext cx="3472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s-CL" sz="2400" u="none" cap="none" strike="noStrik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rPr>
              <a:t>Lenguaje y literatura: </a:t>
            </a:r>
            <a:endParaRPr b="0" i="0" sz="2400" u="none" cap="none" strike="noStrike">
              <a:solidFill>
                <a:schemeClr val="accent3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50" name="Google Shape;350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88875" y="2205950"/>
            <a:ext cx="11452799" cy="4114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D1395"/>
        </a:solidFill>
      </p:bgPr>
    </p:bg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5" name="Google Shape;355;p26"/>
          <p:cNvGrpSpPr/>
          <p:nvPr/>
        </p:nvGrpSpPr>
        <p:grpSpPr>
          <a:xfrm>
            <a:off x="-7259" y="10878"/>
            <a:ext cx="12199259" cy="6822253"/>
            <a:chOff x="-7259" y="10878"/>
            <a:chExt cx="12199259" cy="6822253"/>
          </a:xfrm>
        </p:grpSpPr>
        <p:pic>
          <p:nvPicPr>
            <p:cNvPr id="356" name="Google Shape;356;p2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00977" y="68166"/>
              <a:ext cx="806700" cy="730200"/>
            </a:xfrm>
            <a:prstGeom prst="roundRect">
              <a:avLst>
                <a:gd fmla="val 8594" name="adj"/>
              </a:avLst>
            </a:prstGeom>
            <a:solidFill>
              <a:srgbClr val="ECECEC"/>
            </a:solidFill>
            <a:ln>
              <a:noFill/>
            </a:ln>
            <a:effectLst>
              <a:reflection blurRad="0" dir="5400000" dist="5000" endA="0" endPos="28000" fadeDir="5400012" kx="0" rotWithShape="0" algn="bl" stA="38000" stPos="0" sy="-100000" ky="0"/>
            </a:effectLst>
          </p:spPr>
        </p:pic>
        <p:sp>
          <p:nvSpPr>
            <p:cNvPr id="357" name="Google Shape;357;p26"/>
            <p:cNvSpPr/>
            <p:nvPr/>
          </p:nvSpPr>
          <p:spPr>
            <a:xfrm>
              <a:off x="1711626" y="246281"/>
              <a:ext cx="88473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1" i="0" lang="es-CL" sz="2400" u="none" cap="none" strike="noStrike">
                  <a:solidFill>
                    <a:srgbClr val="FDFAF9"/>
                  </a:solidFill>
                  <a:latin typeface="Georgia"/>
                  <a:ea typeface="Georgia"/>
                  <a:cs typeface="Georgia"/>
                  <a:sym typeface="Georgia"/>
                </a:rPr>
                <a:t>LICEO BICENTENARIO  POLITÉCNICO SAN JOAQUÍN</a:t>
              </a:r>
              <a:endParaRPr b="1" i="0" sz="2400" u="none" cap="none" strike="noStrike">
                <a:solidFill>
                  <a:srgbClr val="FDFAF9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pic>
          <p:nvPicPr>
            <p:cNvPr id="358" name="Google Shape;358;p2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flipH="1" rot="10800000">
              <a:off x="0" y="905031"/>
              <a:ext cx="12192000" cy="457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9" name="Google Shape;359;p2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flipH="1" rot="10800000">
              <a:off x="-7259" y="6787412"/>
              <a:ext cx="12192000" cy="457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0" name="Google Shape;360;p2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1071274" y="10878"/>
              <a:ext cx="806700" cy="828600"/>
            </a:xfrm>
            <a:prstGeom prst="roundRect">
              <a:avLst>
                <a:gd fmla="val 8594" name="adj"/>
              </a:avLst>
            </a:prstGeom>
            <a:solidFill>
              <a:srgbClr val="ECECEC"/>
            </a:solidFill>
            <a:ln>
              <a:noFill/>
            </a:ln>
            <a:effectLst>
              <a:reflection blurRad="0" dir="5400000" dist="5000" endA="0" endPos="28000" fadeDir="5400012" kx="0" rotWithShape="0" algn="bl" stA="38000" stPos="0" sy="-100000" ky="0"/>
            </a:effectLst>
          </p:spPr>
        </p:pic>
        <p:pic>
          <p:nvPicPr>
            <p:cNvPr id="361" name="Google Shape;361;p26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1071274" y="5531325"/>
              <a:ext cx="1113600" cy="12507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362" name="Google Shape;362;p26"/>
          <p:cNvGrpSpPr/>
          <p:nvPr/>
        </p:nvGrpSpPr>
        <p:grpSpPr>
          <a:xfrm>
            <a:off x="0" y="0"/>
            <a:ext cx="12199259" cy="6870751"/>
            <a:chOff x="-7259" y="-3191"/>
            <a:chExt cx="12199259" cy="6870751"/>
          </a:xfrm>
        </p:grpSpPr>
        <p:sp>
          <p:nvSpPr>
            <p:cNvPr id="363" name="Google Shape;363;p26"/>
            <p:cNvSpPr/>
            <p:nvPr/>
          </p:nvSpPr>
          <p:spPr>
            <a:xfrm>
              <a:off x="0" y="-3191"/>
              <a:ext cx="12184800" cy="888900"/>
            </a:xfrm>
            <a:prstGeom prst="rect">
              <a:avLst/>
            </a:prstGeom>
            <a:solidFill>
              <a:srgbClr val="0D1395"/>
            </a:solidFill>
            <a:ln cap="flat" cmpd="sng" w="12700">
              <a:solidFill>
                <a:srgbClr val="007EA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64" name="Google Shape;364;p2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00977" y="68166"/>
              <a:ext cx="806700" cy="730200"/>
            </a:xfrm>
            <a:prstGeom prst="roundRect">
              <a:avLst>
                <a:gd fmla="val 8594" name="adj"/>
              </a:avLst>
            </a:prstGeom>
            <a:noFill/>
            <a:ln>
              <a:noFill/>
            </a:ln>
            <a:effectLst>
              <a:reflection blurRad="0" dir="5400000" dist="5000" endA="0" endPos="28000" fadeDir="5400012" kx="0" rotWithShape="0" algn="bl" stA="38000" stPos="0" sy="-100000" ky="0"/>
            </a:effectLst>
          </p:spPr>
        </p:pic>
        <p:pic>
          <p:nvPicPr>
            <p:cNvPr id="365" name="Google Shape;365;p2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flipH="1" rot="10800000">
              <a:off x="0" y="890962"/>
              <a:ext cx="12192000" cy="1427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6" name="Google Shape;366;p2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1071274" y="10878"/>
              <a:ext cx="806700" cy="828600"/>
            </a:xfrm>
            <a:prstGeom prst="roundRect">
              <a:avLst>
                <a:gd fmla="val 8594" name="adj"/>
              </a:avLst>
            </a:prstGeom>
            <a:noFill/>
            <a:ln>
              <a:noFill/>
            </a:ln>
            <a:effectLst>
              <a:reflection blurRad="0" dir="5400000" dist="5000" endA="0" endPos="28000" fadeDir="5400012" kx="0" rotWithShape="0" algn="bl" stA="38000" stPos="0" sy="-100000" ky="0"/>
            </a:effectLst>
          </p:spPr>
        </p:pic>
        <p:pic>
          <p:nvPicPr>
            <p:cNvPr id="367" name="Google Shape;367;p2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flipH="1" rot="10800000">
              <a:off x="-7259" y="6724847"/>
              <a:ext cx="12192000" cy="1427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8" name="Google Shape;368;p26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1071274" y="5531325"/>
              <a:ext cx="1113600" cy="1250700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369" name="Google Shape;369;p26"/>
          <p:cNvSpPr txBox="1"/>
          <p:nvPr/>
        </p:nvSpPr>
        <p:spPr>
          <a:xfrm>
            <a:off x="2662725" y="943670"/>
            <a:ext cx="6287400" cy="68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r>
              <a:rPr b="1" i="0" lang="es-CL" sz="4300" u="none" cap="none" strike="noStrik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rPr>
              <a:t>SIMCE</a:t>
            </a:r>
            <a:endParaRPr b="1" i="0" sz="4300" u="none" cap="none" strike="noStrike">
              <a:solidFill>
                <a:schemeClr val="accent3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grpSp>
        <p:nvGrpSpPr>
          <p:cNvPr id="370" name="Google Shape;370;p26"/>
          <p:cNvGrpSpPr/>
          <p:nvPr/>
        </p:nvGrpSpPr>
        <p:grpSpPr>
          <a:xfrm>
            <a:off x="-7250" y="-13375"/>
            <a:ext cx="12199259" cy="6870751"/>
            <a:chOff x="-7259" y="-3191"/>
            <a:chExt cx="12199259" cy="6870751"/>
          </a:xfrm>
        </p:grpSpPr>
        <p:sp>
          <p:nvSpPr>
            <p:cNvPr id="371" name="Google Shape;371;p26"/>
            <p:cNvSpPr/>
            <p:nvPr/>
          </p:nvSpPr>
          <p:spPr>
            <a:xfrm>
              <a:off x="0" y="-3191"/>
              <a:ext cx="12184800" cy="888900"/>
            </a:xfrm>
            <a:prstGeom prst="rect">
              <a:avLst/>
            </a:prstGeom>
            <a:solidFill>
              <a:srgbClr val="0D1395"/>
            </a:solidFill>
            <a:ln cap="flat" cmpd="sng" w="12700">
              <a:solidFill>
                <a:srgbClr val="007EA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72" name="Google Shape;372;p2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00977" y="68166"/>
              <a:ext cx="806700" cy="730200"/>
            </a:xfrm>
            <a:prstGeom prst="roundRect">
              <a:avLst>
                <a:gd fmla="val 8594" name="adj"/>
              </a:avLst>
            </a:prstGeom>
            <a:noFill/>
            <a:ln>
              <a:noFill/>
            </a:ln>
            <a:effectLst>
              <a:reflection blurRad="0" dir="5400000" dist="5000" endA="0" endPos="28000" fadeDir="5400012" kx="0" rotWithShape="0" algn="bl" stA="38000" stPos="0" sy="-100000" ky="0"/>
            </a:effectLst>
          </p:spPr>
        </p:pic>
        <p:pic>
          <p:nvPicPr>
            <p:cNvPr id="373" name="Google Shape;373;p2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flipH="1" rot="10800000">
              <a:off x="0" y="890962"/>
              <a:ext cx="12192000" cy="1427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4" name="Google Shape;374;p2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1071274" y="10878"/>
              <a:ext cx="806700" cy="828600"/>
            </a:xfrm>
            <a:prstGeom prst="roundRect">
              <a:avLst>
                <a:gd fmla="val 8594" name="adj"/>
              </a:avLst>
            </a:prstGeom>
            <a:noFill/>
            <a:ln>
              <a:noFill/>
            </a:ln>
            <a:effectLst>
              <a:reflection blurRad="0" dir="5400000" dist="5000" endA="0" endPos="28000" fadeDir="5400012" kx="0" rotWithShape="0" algn="bl" stA="38000" stPos="0" sy="-100000" ky="0"/>
            </a:effectLst>
          </p:spPr>
        </p:pic>
        <p:pic>
          <p:nvPicPr>
            <p:cNvPr id="375" name="Google Shape;375;p2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flipH="1" rot="10800000">
              <a:off x="-7259" y="6724847"/>
              <a:ext cx="12192000" cy="1427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6" name="Google Shape;376;p26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1071274" y="5531325"/>
              <a:ext cx="1113600" cy="12507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377" name="Google Shape;377;p26"/>
          <p:cNvGrpSpPr/>
          <p:nvPr/>
        </p:nvGrpSpPr>
        <p:grpSpPr>
          <a:xfrm>
            <a:off x="0" y="0"/>
            <a:ext cx="12199259" cy="6870751"/>
            <a:chOff x="-7259" y="-3191"/>
            <a:chExt cx="12199259" cy="6870751"/>
          </a:xfrm>
        </p:grpSpPr>
        <p:sp>
          <p:nvSpPr>
            <p:cNvPr id="378" name="Google Shape;378;p26"/>
            <p:cNvSpPr/>
            <p:nvPr/>
          </p:nvSpPr>
          <p:spPr>
            <a:xfrm>
              <a:off x="0" y="-3191"/>
              <a:ext cx="12184800" cy="888900"/>
            </a:xfrm>
            <a:prstGeom prst="rect">
              <a:avLst/>
            </a:prstGeom>
            <a:solidFill>
              <a:srgbClr val="0D1395"/>
            </a:solidFill>
            <a:ln cap="flat" cmpd="sng" w="12700">
              <a:solidFill>
                <a:srgbClr val="007EA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rPr b="1" i="0" lang="es-CL" sz="2400" u="none" cap="none" strike="noStrike">
                  <a:solidFill>
                    <a:srgbClr val="FDFAF9"/>
                  </a:solidFill>
                  <a:latin typeface="Georgia"/>
                  <a:ea typeface="Georgia"/>
                  <a:cs typeface="Georgia"/>
                  <a:sym typeface="Georgia"/>
                </a:rPr>
                <a:t>                    LICEO BICENTENARIO  POLITÉCNICO SAN JOAQUÍN</a:t>
              </a:r>
              <a:endParaRPr b="1" i="0" sz="2400" u="none" cap="none" strike="noStrike">
                <a:solidFill>
                  <a:srgbClr val="FDFAF9"/>
                </a:solidFill>
                <a:latin typeface="Georgia"/>
                <a:ea typeface="Georgia"/>
                <a:cs typeface="Georgia"/>
                <a:sym typeface="Georgia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79" name="Google Shape;379;p2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00977" y="68166"/>
              <a:ext cx="806700" cy="730200"/>
            </a:xfrm>
            <a:prstGeom prst="roundRect">
              <a:avLst>
                <a:gd fmla="val 8594" name="adj"/>
              </a:avLst>
            </a:prstGeom>
            <a:noFill/>
            <a:ln>
              <a:noFill/>
            </a:ln>
            <a:effectLst>
              <a:reflection blurRad="0" dir="5400000" dist="5000" endA="0" endPos="28000" fadeDir="5400012" kx="0" rotWithShape="0" algn="bl" stA="38000" stPos="0" sy="-100000" ky="0"/>
            </a:effectLst>
          </p:spPr>
        </p:pic>
        <p:pic>
          <p:nvPicPr>
            <p:cNvPr id="380" name="Google Shape;380;p2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flipH="1" rot="10800000">
              <a:off x="0" y="890962"/>
              <a:ext cx="12192000" cy="1427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1" name="Google Shape;381;p2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1071274" y="10878"/>
              <a:ext cx="806700" cy="828600"/>
            </a:xfrm>
            <a:prstGeom prst="roundRect">
              <a:avLst>
                <a:gd fmla="val 8594" name="adj"/>
              </a:avLst>
            </a:prstGeom>
            <a:noFill/>
            <a:ln>
              <a:noFill/>
            </a:ln>
            <a:effectLst>
              <a:reflection blurRad="0" dir="5400000" dist="5000" endA="0" endPos="28000" fadeDir="5400012" kx="0" rotWithShape="0" algn="bl" stA="38000" stPos="0" sy="-100000" ky="0"/>
            </a:effectLst>
          </p:spPr>
        </p:pic>
        <p:pic>
          <p:nvPicPr>
            <p:cNvPr id="382" name="Google Shape;382;p2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flipH="1" rot="10800000">
              <a:off x="-7259" y="6724847"/>
              <a:ext cx="12192000" cy="1427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3" name="Google Shape;383;p26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1071274" y="5531325"/>
              <a:ext cx="1113600" cy="1250700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384" name="Google Shape;384;p26"/>
          <p:cNvSpPr txBox="1"/>
          <p:nvPr/>
        </p:nvSpPr>
        <p:spPr>
          <a:xfrm>
            <a:off x="4821075" y="1631575"/>
            <a:ext cx="19707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s-CL" sz="2400" u="none" cap="none" strike="noStrik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rPr>
              <a:t>Matemática: </a:t>
            </a:r>
            <a:endParaRPr b="0" i="0" sz="2400" u="none" cap="none" strike="noStrike">
              <a:solidFill>
                <a:schemeClr val="accent3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85" name="Google Shape;385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96800" y="2295125"/>
            <a:ext cx="11600251" cy="4342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D1395"/>
        </a:solidFill>
      </p:bgPr>
    </p:bg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0" name="Google Shape;390;p27"/>
          <p:cNvGrpSpPr/>
          <p:nvPr/>
        </p:nvGrpSpPr>
        <p:grpSpPr>
          <a:xfrm>
            <a:off x="-7259" y="10878"/>
            <a:ext cx="12199259" cy="6822253"/>
            <a:chOff x="-7259" y="10878"/>
            <a:chExt cx="12199259" cy="6822253"/>
          </a:xfrm>
        </p:grpSpPr>
        <p:pic>
          <p:nvPicPr>
            <p:cNvPr id="391" name="Google Shape;391;p2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00977" y="68166"/>
              <a:ext cx="806700" cy="730200"/>
            </a:xfrm>
            <a:prstGeom prst="roundRect">
              <a:avLst>
                <a:gd fmla="val 8594" name="adj"/>
              </a:avLst>
            </a:prstGeom>
            <a:solidFill>
              <a:srgbClr val="ECECEC"/>
            </a:solidFill>
            <a:ln>
              <a:noFill/>
            </a:ln>
            <a:effectLst>
              <a:reflection blurRad="0" dir="5400000" dist="5000" endA="0" endPos="28000" fadeDir="5400012" kx="0" rotWithShape="0" algn="bl" stA="38000" stPos="0" sy="-100000" ky="0"/>
            </a:effectLst>
          </p:spPr>
        </p:pic>
        <p:sp>
          <p:nvSpPr>
            <p:cNvPr id="392" name="Google Shape;392;p27"/>
            <p:cNvSpPr/>
            <p:nvPr/>
          </p:nvSpPr>
          <p:spPr>
            <a:xfrm>
              <a:off x="1711626" y="246281"/>
              <a:ext cx="88473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1" i="0" lang="es-CL" sz="2400" u="none" cap="none" strike="noStrike">
                  <a:solidFill>
                    <a:srgbClr val="FDFAF9"/>
                  </a:solidFill>
                  <a:latin typeface="Georgia"/>
                  <a:ea typeface="Georgia"/>
                  <a:cs typeface="Georgia"/>
                  <a:sym typeface="Georgia"/>
                </a:rPr>
                <a:t>LICEO BICENTENARIO  POLITÉCNICO SAN JOAQUÍN</a:t>
              </a:r>
              <a:endParaRPr b="1" i="0" sz="2400" u="none" cap="none" strike="noStrike">
                <a:solidFill>
                  <a:srgbClr val="FDFAF9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pic>
          <p:nvPicPr>
            <p:cNvPr id="393" name="Google Shape;393;p2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flipH="1" rot="10800000">
              <a:off x="0" y="905031"/>
              <a:ext cx="12192000" cy="457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4" name="Google Shape;394;p2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flipH="1" rot="10800000">
              <a:off x="-7259" y="6787412"/>
              <a:ext cx="12192000" cy="457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5" name="Google Shape;395;p2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1071274" y="10878"/>
              <a:ext cx="806700" cy="828600"/>
            </a:xfrm>
            <a:prstGeom prst="roundRect">
              <a:avLst>
                <a:gd fmla="val 8594" name="adj"/>
              </a:avLst>
            </a:prstGeom>
            <a:solidFill>
              <a:srgbClr val="ECECEC"/>
            </a:solidFill>
            <a:ln>
              <a:noFill/>
            </a:ln>
            <a:effectLst>
              <a:reflection blurRad="0" dir="5400000" dist="5000" endA="0" endPos="28000" fadeDir="5400012" kx="0" rotWithShape="0" algn="bl" stA="38000" stPos="0" sy="-100000" ky="0"/>
            </a:effectLst>
          </p:spPr>
        </p:pic>
        <p:pic>
          <p:nvPicPr>
            <p:cNvPr id="396" name="Google Shape;396;p27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1071274" y="5531325"/>
              <a:ext cx="1113600" cy="12507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397" name="Google Shape;397;p27"/>
          <p:cNvGrpSpPr/>
          <p:nvPr/>
        </p:nvGrpSpPr>
        <p:grpSpPr>
          <a:xfrm>
            <a:off x="0" y="0"/>
            <a:ext cx="12199259" cy="6870751"/>
            <a:chOff x="-7259" y="-3191"/>
            <a:chExt cx="12199259" cy="6870751"/>
          </a:xfrm>
        </p:grpSpPr>
        <p:sp>
          <p:nvSpPr>
            <p:cNvPr id="398" name="Google Shape;398;p27"/>
            <p:cNvSpPr/>
            <p:nvPr/>
          </p:nvSpPr>
          <p:spPr>
            <a:xfrm>
              <a:off x="0" y="-3191"/>
              <a:ext cx="12184800" cy="888900"/>
            </a:xfrm>
            <a:prstGeom prst="rect">
              <a:avLst/>
            </a:prstGeom>
            <a:solidFill>
              <a:srgbClr val="0D1395"/>
            </a:solidFill>
            <a:ln cap="flat" cmpd="sng" w="12700">
              <a:solidFill>
                <a:srgbClr val="007EA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99" name="Google Shape;399;p2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00977" y="68166"/>
              <a:ext cx="806700" cy="730200"/>
            </a:xfrm>
            <a:prstGeom prst="roundRect">
              <a:avLst>
                <a:gd fmla="val 8594" name="adj"/>
              </a:avLst>
            </a:prstGeom>
            <a:noFill/>
            <a:ln>
              <a:noFill/>
            </a:ln>
            <a:effectLst>
              <a:reflection blurRad="0" dir="5400000" dist="5000" endA="0" endPos="28000" fadeDir="5400012" kx="0" rotWithShape="0" algn="bl" stA="38000" stPos="0" sy="-100000" ky="0"/>
            </a:effectLst>
          </p:spPr>
        </p:pic>
        <p:pic>
          <p:nvPicPr>
            <p:cNvPr id="400" name="Google Shape;400;p2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flipH="1" rot="10800000">
              <a:off x="0" y="890962"/>
              <a:ext cx="12192000" cy="1427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1" name="Google Shape;401;p2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1071274" y="10878"/>
              <a:ext cx="806700" cy="828600"/>
            </a:xfrm>
            <a:prstGeom prst="roundRect">
              <a:avLst>
                <a:gd fmla="val 8594" name="adj"/>
              </a:avLst>
            </a:prstGeom>
            <a:noFill/>
            <a:ln>
              <a:noFill/>
            </a:ln>
            <a:effectLst>
              <a:reflection blurRad="0" dir="5400000" dist="5000" endA="0" endPos="28000" fadeDir="5400012" kx="0" rotWithShape="0" algn="bl" stA="38000" stPos="0" sy="-100000" ky="0"/>
            </a:effectLst>
          </p:spPr>
        </p:pic>
        <p:pic>
          <p:nvPicPr>
            <p:cNvPr id="402" name="Google Shape;402;p2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flipH="1" rot="10800000">
              <a:off x="-7259" y="6724847"/>
              <a:ext cx="12192000" cy="1427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3" name="Google Shape;403;p27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1071274" y="5531325"/>
              <a:ext cx="1113600" cy="1250700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404" name="Google Shape;404;p27"/>
          <p:cNvSpPr txBox="1"/>
          <p:nvPr/>
        </p:nvSpPr>
        <p:spPr>
          <a:xfrm>
            <a:off x="2662725" y="943670"/>
            <a:ext cx="6287400" cy="68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r>
              <a:rPr b="1" i="0" lang="es-CL" sz="4300" u="none" cap="none" strike="noStrik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rPr>
              <a:t>SIMCE</a:t>
            </a:r>
            <a:endParaRPr b="1" i="0" sz="4300" u="none" cap="none" strike="noStrike">
              <a:solidFill>
                <a:schemeClr val="accent3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grpSp>
        <p:nvGrpSpPr>
          <p:cNvPr id="405" name="Google Shape;405;p27"/>
          <p:cNvGrpSpPr/>
          <p:nvPr/>
        </p:nvGrpSpPr>
        <p:grpSpPr>
          <a:xfrm>
            <a:off x="-7250" y="-13375"/>
            <a:ext cx="12199259" cy="6870751"/>
            <a:chOff x="-7259" y="-3191"/>
            <a:chExt cx="12199259" cy="6870751"/>
          </a:xfrm>
        </p:grpSpPr>
        <p:sp>
          <p:nvSpPr>
            <p:cNvPr id="406" name="Google Shape;406;p27"/>
            <p:cNvSpPr/>
            <p:nvPr/>
          </p:nvSpPr>
          <p:spPr>
            <a:xfrm>
              <a:off x="0" y="-3191"/>
              <a:ext cx="12184800" cy="888900"/>
            </a:xfrm>
            <a:prstGeom prst="rect">
              <a:avLst/>
            </a:prstGeom>
            <a:solidFill>
              <a:srgbClr val="0D1395"/>
            </a:solidFill>
            <a:ln cap="flat" cmpd="sng" w="12700">
              <a:solidFill>
                <a:srgbClr val="007EA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07" name="Google Shape;407;p2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00977" y="68166"/>
              <a:ext cx="806700" cy="730200"/>
            </a:xfrm>
            <a:prstGeom prst="roundRect">
              <a:avLst>
                <a:gd fmla="val 8594" name="adj"/>
              </a:avLst>
            </a:prstGeom>
            <a:noFill/>
            <a:ln>
              <a:noFill/>
            </a:ln>
            <a:effectLst>
              <a:reflection blurRad="0" dir="5400000" dist="5000" endA="0" endPos="28000" fadeDir="5400012" kx="0" rotWithShape="0" algn="bl" stA="38000" stPos="0" sy="-100000" ky="0"/>
            </a:effectLst>
          </p:spPr>
        </p:pic>
        <p:pic>
          <p:nvPicPr>
            <p:cNvPr id="408" name="Google Shape;408;p2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flipH="1" rot="10800000">
              <a:off x="0" y="890962"/>
              <a:ext cx="12192000" cy="1427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9" name="Google Shape;409;p2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1071274" y="10878"/>
              <a:ext cx="806700" cy="828600"/>
            </a:xfrm>
            <a:prstGeom prst="roundRect">
              <a:avLst>
                <a:gd fmla="val 8594" name="adj"/>
              </a:avLst>
            </a:prstGeom>
            <a:noFill/>
            <a:ln>
              <a:noFill/>
            </a:ln>
            <a:effectLst>
              <a:reflection blurRad="0" dir="5400000" dist="5000" endA="0" endPos="28000" fadeDir="5400012" kx="0" rotWithShape="0" algn="bl" stA="38000" stPos="0" sy="-100000" ky="0"/>
            </a:effectLst>
          </p:spPr>
        </p:pic>
        <p:pic>
          <p:nvPicPr>
            <p:cNvPr id="410" name="Google Shape;410;p2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flipH="1" rot="10800000">
              <a:off x="-7259" y="6724847"/>
              <a:ext cx="12192000" cy="1427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1" name="Google Shape;411;p27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1071274" y="5531325"/>
              <a:ext cx="1113600" cy="12507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412" name="Google Shape;412;p27"/>
          <p:cNvGrpSpPr/>
          <p:nvPr/>
        </p:nvGrpSpPr>
        <p:grpSpPr>
          <a:xfrm>
            <a:off x="0" y="0"/>
            <a:ext cx="12199259" cy="6870751"/>
            <a:chOff x="-7259" y="-3191"/>
            <a:chExt cx="12199259" cy="6870751"/>
          </a:xfrm>
        </p:grpSpPr>
        <p:sp>
          <p:nvSpPr>
            <p:cNvPr id="413" name="Google Shape;413;p27"/>
            <p:cNvSpPr/>
            <p:nvPr/>
          </p:nvSpPr>
          <p:spPr>
            <a:xfrm>
              <a:off x="0" y="-3191"/>
              <a:ext cx="12184800" cy="888900"/>
            </a:xfrm>
            <a:prstGeom prst="rect">
              <a:avLst/>
            </a:prstGeom>
            <a:solidFill>
              <a:srgbClr val="0D1395"/>
            </a:solidFill>
            <a:ln cap="flat" cmpd="sng" w="12700">
              <a:solidFill>
                <a:srgbClr val="007EA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rPr b="1" i="0" lang="es-CL" sz="2400" u="none" cap="none" strike="noStrike">
                  <a:solidFill>
                    <a:srgbClr val="FDFAF9"/>
                  </a:solidFill>
                  <a:latin typeface="Georgia"/>
                  <a:ea typeface="Georgia"/>
                  <a:cs typeface="Georgia"/>
                  <a:sym typeface="Georgia"/>
                </a:rPr>
                <a:t>                    LICEO BICENTENARIO  POLITÉCNICO SAN JOAQUÍN</a:t>
              </a:r>
              <a:endParaRPr b="1" i="0" sz="2400" u="none" cap="none" strike="noStrike">
                <a:solidFill>
                  <a:srgbClr val="FDFAF9"/>
                </a:solidFill>
                <a:latin typeface="Georgia"/>
                <a:ea typeface="Georgia"/>
                <a:cs typeface="Georgia"/>
                <a:sym typeface="Georgia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14" name="Google Shape;414;p2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00977" y="68166"/>
              <a:ext cx="806700" cy="730200"/>
            </a:xfrm>
            <a:prstGeom prst="roundRect">
              <a:avLst>
                <a:gd fmla="val 8594" name="adj"/>
              </a:avLst>
            </a:prstGeom>
            <a:noFill/>
            <a:ln>
              <a:noFill/>
            </a:ln>
            <a:effectLst>
              <a:reflection blurRad="0" dir="5400000" dist="5000" endA="0" endPos="28000" fadeDir="5400012" kx="0" rotWithShape="0" algn="bl" stA="38000" stPos="0" sy="-100000" ky="0"/>
            </a:effectLst>
          </p:spPr>
        </p:pic>
        <p:pic>
          <p:nvPicPr>
            <p:cNvPr id="415" name="Google Shape;415;p2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flipH="1" rot="10800000">
              <a:off x="0" y="890962"/>
              <a:ext cx="12192000" cy="1427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6" name="Google Shape;416;p2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1071274" y="10878"/>
              <a:ext cx="806700" cy="828600"/>
            </a:xfrm>
            <a:prstGeom prst="roundRect">
              <a:avLst>
                <a:gd fmla="val 8594" name="adj"/>
              </a:avLst>
            </a:prstGeom>
            <a:noFill/>
            <a:ln>
              <a:noFill/>
            </a:ln>
            <a:effectLst>
              <a:reflection blurRad="0" dir="5400000" dist="5000" endA="0" endPos="28000" fadeDir="5400012" kx="0" rotWithShape="0" algn="bl" stA="38000" stPos="0" sy="-100000" ky="0"/>
            </a:effectLst>
          </p:spPr>
        </p:pic>
        <p:pic>
          <p:nvPicPr>
            <p:cNvPr id="417" name="Google Shape;417;p2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flipH="1" rot="10800000">
              <a:off x="-7259" y="6724847"/>
              <a:ext cx="12192000" cy="1427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8" name="Google Shape;418;p27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1071274" y="5531325"/>
              <a:ext cx="1113600" cy="1250700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419" name="Google Shape;419;p27"/>
          <p:cNvSpPr txBox="1"/>
          <p:nvPr/>
        </p:nvSpPr>
        <p:spPr>
          <a:xfrm>
            <a:off x="878175" y="1407475"/>
            <a:ext cx="3726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s-CL" sz="2400" u="none" cap="none" strike="noStrik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rPr>
              <a:t>Lenguaje y literatura: </a:t>
            </a:r>
            <a:endParaRPr b="0" i="0" sz="2400" u="none" cap="none" strike="noStrike">
              <a:solidFill>
                <a:schemeClr val="accent3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420" name="Google Shape;420;p27"/>
          <p:cNvSpPr txBox="1"/>
          <p:nvPr/>
        </p:nvSpPr>
        <p:spPr>
          <a:xfrm>
            <a:off x="8284750" y="1407475"/>
            <a:ext cx="3726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s-CL" sz="2400" u="none" cap="none" strike="noStrik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rPr>
              <a:t>Matemática: </a:t>
            </a:r>
            <a:endParaRPr b="0" i="0" sz="2400" u="none" cap="none" strike="noStrike">
              <a:solidFill>
                <a:schemeClr val="accent3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421" name="Google Shape;421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0075" y="1961575"/>
            <a:ext cx="5548051" cy="4747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361231" y="1905425"/>
            <a:ext cx="5741294" cy="4859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D1395"/>
        </a:solidFill>
      </p:bgPr>
    </p:bg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28"/>
          <p:cNvSpPr txBox="1"/>
          <p:nvPr/>
        </p:nvSpPr>
        <p:spPr>
          <a:xfrm>
            <a:off x="219175" y="784625"/>
            <a:ext cx="11903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s-CL" sz="1800" u="none" cap="none" strike="noStrike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EMPRESAS QUE PARTICIPARON EN LOS PROCESOS DE PRÁCTICA Y ALTERNANCIA AÑO 202</a:t>
            </a:r>
            <a:r>
              <a:rPr b="1" lang="es-CL" sz="1800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</a:t>
            </a:r>
            <a:endParaRPr b="0" i="0" sz="2600" u="none" cap="none" strike="noStrike">
              <a:solidFill>
                <a:schemeClr val="accent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8" name="Google Shape;428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 rot="10800000">
            <a:off x="0" y="684176"/>
            <a:ext cx="12192000" cy="1004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29" name="Google Shape;429;p28"/>
          <p:cNvGraphicFramePr/>
          <p:nvPr/>
        </p:nvGraphicFramePr>
        <p:xfrm>
          <a:off x="419825" y="13556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{88EDBCAA-91FF-46AA-BA11-95478280161A}</a:tableStyleId>
              </a:tblPr>
              <a:tblGrid>
                <a:gridCol w="3629025"/>
              </a:tblGrid>
              <a:tr h="338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11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1) Aceros Inoxidables Dinoxa Limitada</a:t>
                      </a:r>
                      <a:endParaRPr b="1" sz="11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338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11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2) Antumec Ingenieria y Servicios Ltda.</a:t>
                      </a:r>
                      <a:endParaRPr b="1" sz="11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338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11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3) Comercializadora Dinamarca y Cia. Ltda.</a:t>
                      </a:r>
                      <a:endParaRPr b="1" sz="11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338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11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4) Comercializadora Zonabar Ltda.</a:t>
                      </a:r>
                      <a:endParaRPr b="1" sz="11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338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11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5) Comunicaciones Omarcom SPA.</a:t>
                      </a:r>
                      <a:endParaRPr b="1" sz="11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338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11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6) Comunidad de Servicios Remodelación San Borja</a:t>
                      </a:r>
                      <a:endParaRPr b="1" sz="11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338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11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7) CS-Mecanizados SPA.</a:t>
                      </a:r>
                      <a:endParaRPr b="1" sz="11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338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11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8) Díaz y López Limitada</a:t>
                      </a:r>
                      <a:endParaRPr b="1" sz="11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338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11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9) Drayco Electrónica Ltda</a:t>
                      </a:r>
                      <a:endParaRPr b="1" sz="11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338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11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10) Enginemachine SPA.</a:t>
                      </a:r>
                      <a:endParaRPr b="1" sz="11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338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11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11) Epiroc Chile S.A.C.</a:t>
                      </a:r>
                      <a:endParaRPr b="1" sz="11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338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11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12) Facultad de Física Taller Mecánico PUC.</a:t>
                      </a:r>
                      <a:endParaRPr b="1" sz="11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338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11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13) Fijaciones Técnicas Fixtech Limitada</a:t>
                      </a:r>
                      <a:endParaRPr b="1" sz="11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338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11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14) Flota Verschae Santiago S.A.</a:t>
                      </a:r>
                      <a:endParaRPr b="1" sz="11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338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11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15) FyK Ingeniería y Construcción SPA.</a:t>
                      </a:r>
                      <a:endParaRPr b="1" sz="11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graphicFrame>
        <p:nvGraphicFramePr>
          <p:cNvPr id="430" name="Google Shape;430;p28"/>
          <p:cNvGraphicFramePr/>
          <p:nvPr/>
        </p:nvGraphicFramePr>
        <p:xfrm>
          <a:off x="4406075" y="12463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{88EDBCAA-91FF-46AA-BA11-95478280161A}</a:tableStyleId>
              </a:tblPr>
              <a:tblGrid>
                <a:gridCol w="3086100"/>
              </a:tblGrid>
              <a:tr h="1809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12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16) Galaxy Cable Ltda.</a:t>
                      </a:r>
                      <a:endParaRPr b="1" sz="12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1809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12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17) Green Lan EIRL.</a:t>
                      </a:r>
                      <a:endParaRPr b="1" sz="12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1809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12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18) Hydraulic Solutions SPA.</a:t>
                      </a:r>
                      <a:endParaRPr b="1" sz="12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361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12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19) Ingenieria en Seguridad y Telecomunicaciones SPA.</a:t>
                      </a:r>
                      <a:endParaRPr b="1" sz="12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1809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12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20) Ink &amp;amp; Paper SPA.</a:t>
                      </a:r>
                      <a:endParaRPr b="1" sz="12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1809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12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21) Maestranza JC Flores Arriagada</a:t>
                      </a:r>
                      <a:endParaRPr b="1" sz="12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1809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12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22) Minimarket Kilsy Soto Gutierrez EIRL.</a:t>
                      </a:r>
                      <a:endParaRPr b="1" sz="12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1809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12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23) Montanari Industria Metalúrgica S.A.</a:t>
                      </a:r>
                      <a:endParaRPr b="1" sz="12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1809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12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24) MTM Comunicaciones EIRL.</a:t>
                      </a:r>
                      <a:endParaRPr b="1" sz="12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1809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12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25) Neisstech SPA</a:t>
                      </a:r>
                      <a:endParaRPr b="1" sz="12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1809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12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26) Nestlé Chile S.A.</a:t>
                      </a:r>
                      <a:endParaRPr b="1" sz="12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1809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12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27) Novofarma Service S.A.</a:t>
                      </a:r>
                      <a:endParaRPr b="1" sz="12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1809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12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28) Power Energy Ltda.</a:t>
                      </a:r>
                      <a:endParaRPr b="1" sz="12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1809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12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29) Productos Industriales Indurbel Ltda.</a:t>
                      </a:r>
                      <a:endParaRPr b="1" sz="12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graphicFrame>
        <p:nvGraphicFramePr>
          <p:cNvPr id="431" name="Google Shape;431;p28"/>
          <p:cNvGraphicFramePr/>
          <p:nvPr/>
        </p:nvGraphicFramePr>
        <p:xfrm>
          <a:off x="8050050" y="13556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{88EDBCAA-91FF-46AA-BA11-95478280161A}</a:tableStyleId>
              </a:tblPr>
              <a:tblGrid>
                <a:gridCol w="3629025"/>
              </a:tblGrid>
              <a:tr h="5429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13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30) Samuel Carrasco Orellana</a:t>
                      </a:r>
                      <a:endParaRPr b="1" sz="13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10763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13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31) Servicio de Integración Eléctrica y Construcción EIRL.</a:t>
                      </a:r>
                      <a:endParaRPr b="1" sz="13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7239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13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32) Servicio de Seguridad Integral SPA.</a:t>
                      </a:r>
                      <a:endParaRPr b="1" sz="13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5429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13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33) Servincal Chile SPA.</a:t>
                      </a:r>
                      <a:endParaRPr b="1" sz="13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9048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13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34) Sociedad de Ingeniería y Servicios Cmpower SPA.</a:t>
                      </a:r>
                      <a:endParaRPr b="1" sz="13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7239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13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35) Sociedad Retamal y Villarroel Ltda.</a:t>
                      </a:r>
                      <a:endParaRPr b="1" sz="13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grpSp>
        <p:nvGrpSpPr>
          <p:cNvPr id="432" name="Google Shape;432;p28"/>
          <p:cNvGrpSpPr/>
          <p:nvPr/>
        </p:nvGrpSpPr>
        <p:grpSpPr>
          <a:xfrm>
            <a:off x="-16175" y="10876"/>
            <a:ext cx="12208175" cy="6822255"/>
            <a:chOff x="-16175" y="10876"/>
            <a:chExt cx="12208175" cy="6822255"/>
          </a:xfrm>
        </p:grpSpPr>
        <p:pic>
          <p:nvPicPr>
            <p:cNvPr id="433" name="Google Shape;433;p28"/>
            <p:cNvPicPr preferRelativeResize="0"/>
            <p:nvPr/>
          </p:nvPicPr>
          <p:blipFill rotWithShape="1">
            <a:blip r:embed="rId4">
              <a:alphaModFix/>
            </a:blip>
            <a:srcRect b="24403" l="0" r="11340" t="0"/>
            <a:stretch/>
          </p:blipFill>
          <p:spPr>
            <a:xfrm>
              <a:off x="300975" y="68172"/>
              <a:ext cx="715200" cy="552000"/>
            </a:xfrm>
            <a:prstGeom prst="roundRect">
              <a:avLst>
                <a:gd fmla="val 8594" name="adj"/>
              </a:avLst>
            </a:prstGeom>
            <a:solidFill>
              <a:srgbClr val="ECECEC"/>
            </a:solidFill>
            <a:ln>
              <a:noFill/>
            </a:ln>
            <a:effectLst>
              <a:reflection blurRad="0" dir="5400000" dist="5000" endA="0" endPos="28000" fadeDir="5400012" kx="0" rotWithShape="0" algn="bl" stA="38000" stPos="0" sy="-100000" ky="0"/>
            </a:effectLst>
          </p:spPr>
        </p:pic>
        <p:sp>
          <p:nvSpPr>
            <p:cNvPr id="434" name="Google Shape;434;p28"/>
            <p:cNvSpPr/>
            <p:nvPr/>
          </p:nvSpPr>
          <p:spPr>
            <a:xfrm>
              <a:off x="1711626" y="246281"/>
              <a:ext cx="88473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1" i="0" lang="es-CL" sz="2400" u="none" cap="none" strike="noStrike">
                  <a:solidFill>
                    <a:srgbClr val="FDFAF9"/>
                  </a:solidFill>
                  <a:latin typeface="Georgia"/>
                  <a:ea typeface="Georgia"/>
                  <a:cs typeface="Georgia"/>
                  <a:sym typeface="Georgia"/>
                </a:rPr>
                <a:t>LICEO BICENTENARIO  POLITÉCNICO SAN JOAQUÍN</a:t>
              </a:r>
              <a:endParaRPr b="1" i="0" sz="2400" u="none" cap="none" strike="noStrike">
                <a:solidFill>
                  <a:srgbClr val="FDFAF9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pic>
          <p:nvPicPr>
            <p:cNvPr id="435" name="Google Shape;435;p28"/>
            <p:cNvPicPr preferRelativeResize="0"/>
            <p:nvPr/>
          </p:nvPicPr>
          <p:blipFill rotWithShape="1">
            <a:blip r:embed="rId3">
              <a:alphaModFix/>
            </a:blip>
            <a:srcRect b="294130" l="0" r="0" t="-294130"/>
            <a:stretch/>
          </p:blipFill>
          <p:spPr>
            <a:xfrm flipH="1" rot="10800000">
              <a:off x="-16175" y="771350"/>
              <a:ext cx="12208175" cy="879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6" name="Google Shape;436;p2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flipH="1" rot="10800000">
              <a:off x="-7259" y="6787412"/>
              <a:ext cx="12192000" cy="457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7" name="Google Shape;437;p28"/>
            <p:cNvPicPr preferRelativeResize="0"/>
            <p:nvPr/>
          </p:nvPicPr>
          <p:blipFill rotWithShape="1">
            <a:blip r:embed="rId5">
              <a:alphaModFix/>
            </a:blip>
            <a:srcRect b="26454" l="11355" r="0" t="0"/>
            <a:stretch/>
          </p:blipFill>
          <p:spPr>
            <a:xfrm>
              <a:off x="11162875" y="10876"/>
              <a:ext cx="715200" cy="609300"/>
            </a:xfrm>
            <a:prstGeom prst="roundRect">
              <a:avLst>
                <a:gd fmla="val 8594" name="adj"/>
              </a:avLst>
            </a:prstGeom>
            <a:solidFill>
              <a:srgbClr val="ECECEC"/>
            </a:solidFill>
            <a:ln>
              <a:noFill/>
            </a:ln>
            <a:effectLst>
              <a:reflection blurRad="0" dir="5400000" dist="5000" endA="0" endPos="28000" fadeDir="5400012" kx="0" rotWithShape="0" algn="bl" stA="38000" stPos="0" sy="-100000" ky="0"/>
            </a:effectLst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D1395"/>
        </a:solidFill>
      </p:bgPr>
    </p:bg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2" name="Google Shape;442;p29"/>
          <p:cNvGrpSpPr/>
          <p:nvPr/>
        </p:nvGrpSpPr>
        <p:grpSpPr>
          <a:xfrm>
            <a:off x="-7259" y="10878"/>
            <a:ext cx="12199259" cy="6822253"/>
            <a:chOff x="-7259" y="10878"/>
            <a:chExt cx="12199259" cy="6822253"/>
          </a:xfrm>
        </p:grpSpPr>
        <p:pic>
          <p:nvPicPr>
            <p:cNvPr id="443" name="Google Shape;443;p2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00977" y="68166"/>
              <a:ext cx="806700" cy="730200"/>
            </a:xfrm>
            <a:prstGeom prst="roundRect">
              <a:avLst>
                <a:gd fmla="val 8594" name="adj"/>
              </a:avLst>
            </a:prstGeom>
            <a:solidFill>
              <a:srgbClr val="ECECEC"/>
            </a:solidFill>
            <a:ln>
              <a:noFill/>
            </a:ln>
            <a:effectLst>
              <a:reflection blurRad="0" dir="5400000" dist="5000" endA="0" endPos="28000" fadeDir="5400012" kx="0" rotWithShape="0" algn="bl" stA="38000" stPos="0" sy="-100000" ky="0"/>
            </a:effectLst>
          </p:spPr>
        </p:pic>
        <p:sp>
          <p:nvSpPr>
            <p:cNvPr id="444" name="Google Shape;444;p29"/>
            <p:cNvSpPr/>
            <p:nvPr/>
          </p:nvSpPr>
          <p:spPr>
            <a:xfrm>
              <a:off x="1711626" y="246281"/>
              <a:ext cx="88473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1" i="0" lang="es-CL" sz="2400" u="none" cap="none" strike="noStrike">
                  <a:solidFill>
                    <a:srgbClr val="FDFAF9"/>
                  </a:solidFill>
                  <a:latin typeface="Georgia"/>
                  <a:ea typeface="Georgia"/>
                  <a:cs typeface="Georgia"/>
                  <a:sym typeface="Georgia"/>
                </a:rPr>
                <a:t>LICEO BICENTENARIO  POLITÉCNICO SAN JOAQUÍN</a:t>
              </a:r>
              <a:endParaRPr b="1" i="0" sz="2400" u="none" cap="none" strike="noStrike">
                <a:solidFill>
                  <a:srgbClr val="FDFAF9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pic>
          <p:nvPicPr>
            <p:cNvPr id="445" name="Google Shape;445;p2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flipH="1" rot="10800000">
              <a:off x="0" y="905031"/>
              <a:ext cx="12192000" cy="457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6" name="Google Shape;446;p2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flipH="1" rot="10800000">
              <a:off x="-7259" y="6787412"/>
              <a:ext cx="12192000" cy="457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7" name="Google Shape;447;p2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1071274" y="10878"/>
              <a:ext cx="806700" cy="828600"/>
            </a:xfrm>
            <a:prstGeom prst="roundRect">
              <a:avLst>
                <a:gd fmla="val 8594" name="adj"/>
              </a:avLst>
            </a:prstGeom>
            <a:solidFill>
              <a:srgbClr val="ECECEC"/>
            </a:solidFill>
            <a:ln>
              <a:noFill/>
            </a:ln>
            <a:effectLst>
              <a:reflection blurRad="0" dir="5400000" dist="5000" endA="0" endPos="28000" fadeDir="5400012" kx="0" rotWithShape="0" algn="bl" stA="38000" stPos="0" sy="-100000" ky="0"/>
            </a:effectLst>
          </p:spPr>
        </p:pic>
        <p:pic>
          <p:nvPicPr>
            <p:cNvPr id="448" name="Google Shape;448;p29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1071274" y="5531325"/>
              <a:ext cx="1113600" cy="1250700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449" name="Google Shape;449;p29"/>
          <p:cNvSpPr txBox="1"/>
          <p:nvPr/>
        </p:nvSpPr>
        <p:spPr>
          <a:xfrm>
            <a:off x="253850" y="5831800"/>
            <a:ext cx="30360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s-CL" sz="1900" u="none" cap="none" strike="noStrike">
                <a:solidFill>
                  <a:srgbClr val="0D1395"/>
                </a:solidFill>
                <a:latin typeface="Georgia"/>
                <a:ea typeface="Georgia"/>
                <a:cs typeface="Georgia"/>
                <a:sym typeface="Georgia"/>
              </a:rPr>
              <a:t>TITULACIÓN: 61 Estudiantes</a:t>
            </a:r>
            <a:endParaRPr b="1" i="0" sz="1900" u="none" cap="none" strike="noStrike">
              <a:solidFill>
                <a:srgbClr val="0D1395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450" name="Google Shape;450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3850" y="1146675"/>
            <a:ext cx="11703576" cy="532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D1395"/>
        </a:solidFill>
      </p:bgPr>
    </p:bg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5" name="Google Shape;455;p30"/>
          <p:cNvGrpSpPr/>
          <p:nvPr/>
        </p:nvGrpSpPr>
        <p:grpSpPr>
          <a:xfrm>
            <a:off x="-7259" y="10878"/>
            <a:ext cx="12199259" cy="6822253"/>
            <a:chOff x="-7259" y="10878"/>
            <a:chExt cx="12199259" cy="6822253"/>
          </a:xfrm>
        </p:grpSpPr>
        <p:pic>
          <p:nvPicPr>
            <p:cNvPr id="456" name="Google Shape;456;p3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00977" y="68166"/>
              <a:ext cx="806700" cy="730200"/>
            </a:xfrm>
            <a:prstGeom prst="roundRect">
              <a:avLst>
                <a:gd fmla="val 8594" name="adj"/>
              </a:avLst>
            </a:prstGeom>
            <a:solidFill>
              <a:srgbClr val="ECECEC"/>
            </a:solidFill>
            <a:ln>
              <a:noFill/>
            </a:ln>
            <a:effectLst>
              <a:reflection blurRad="0" dir="5400000" dist="5000" endA="0" endPos="28000" fadeDir="5400012" kx="0" rotWithShape="0" algn="bl" stA="38000" stPos="0" sy="-100000" ky="0"/>
            </a:effectLst>
          </p:spPr>
        </p:pic>
        <p:sp>
          <p:nvSpPr>
            <p:cNvPr id="457" name="Google Shape;457;p30"/>
            <p:cNvSpPr/>
            <p:nvPr/>
          </p:nvSpPr>
          <p:spPr>
            <a:xfrm>
              <a:off x="1711626" y="246281"/>
              <a:ext cx="88473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1" i="0" lang="es-CL" sz="2400" u="none" cap="none" strike="noStrike">
                  <a:solidFill>
                    <a:srgbClr val="FDFAF9"/>
                  </a:solidFill>
                  <a:latin typeface="Georgia"/>
                  <a:ea typeface="Georgia"/>
                  <a:cs typeface="Georgia"/>
                  <a:sym typeface="Georgia"/>
                </a:rPr>
                <a:t>LICEO BICENTENARIO  POLITÉCNICO SAN JOAQUÍN</a:t>
              </a:r>
              <a:endParaRPr b="1" i="0" sz="2400" u="none" cap="none" strike="noStrike">
                <a:solidFill>
                  <a:srgbClr val="FDFAF9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pic>
          <p:nvPicPr>
            <p:cNvPr id="458" name="Google Shape;458;p3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flipH="1" rot="10800000">
              <a:off x="0" y="905031"/>
              <a:ext cx="12192000" cy="457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9" name="Google Shape;459;p3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flipH="1" rot="10800000">
              <a:off x="-7259" y="6787412"/>
              <a:ext cx="12192000" cy="457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0" name="Google Shape;460;p3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1071274" y="10878"/>
              <a:ext cx="806700" cy="828600"/>
            </a:xfrm>
            <a:prstGeom prst="roundRect">
              <a:avLst>
                <a:gd fmla="val 8594" name="adj"/>
              </a:avLst>
            </a:prstGeom>
            <a:solidFill>
              <a:srgbClr val="ECECEC"/>
            </a:solidFill>
            <a:ln>
              <a:noFill/>
            </a:ln>
            <a:effectLst>
              <a:reflection blurRad="0" dir="5400000" dist="5000" endA="0" endPos="28000" fadeDir="5400012" kx="0" rotWithShape="0" algn="bl" stA="38000" stPos="0" sy="-100000" ky="0"/>
            </a:effectLst>
          </p:spPr>
        </p:pic>
      </p:grpSp>
      <p:sp>
        <p:nvSpPr>
          <p:cNvPr id="461" name="Google Shape;461;p30"/>
          <p:cNvSpPr txBox="1"/>
          <p:nvPr/>
        </p:nvSpPr>
        <p:spPr>
          <a:xfrm>
            <a:off x="526825" y="2043400"/>
            <a:ext cx="113949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2" name="Google Shape;462;p30"/>
          <p:cNvSpPr txBox="1"/>
          <p:nvPr/>
        </p:nvSpPr>
        <p:spPr>
          <a:xfrm>
            <a:off x="2064925" y="988150"/>
            <a:ext cx="8318700" cy="52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11"/>
              <a:buFont typeface="Arial"/>
              <a:buNone/>
            </a:pPr>
            <a:r>
              <a:rPr b="1" i="0" lang="es-CL" sz="2611" u="sng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CAPACITACIONES DOCENTES AÑO 202</a:t>
            </a:r>
            <a:r>
              <a:rPr b="1" lang="es-CL" sz="2611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</a:t>
            </a:r>
            <a:endParaRPr b="1" i="0" sz="2611" u="sng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63" name="Google Shape;463;p30"/>
          <p:cNvSpPr txBox="1"/>
          <p:nvPr/>
        </p:nvSpPr>
        <p:spPr>
          <a:xfrm>
            <a:off x="718800" y="1913600"/>
            <a:ext cx="10754400" cy="30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2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- Utilización cuadernillo de exploración vocacional 4tos años medios (PACE UC)</a:t>
            </a:r>
            <a:endParaRPr sz="23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2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- Capacitación en soldadura de Mecánica Industrial</a:t>
            </a:r>
            <a:endParaRPr sz="23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2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- Capacitación en ADOS a Educadora Diferencial</a:t>
            </a:r>
            <a:endParaRPr sz="23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2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- Capacitación análisis de datos (webclass)</a:t>
            </a:r>
            <a:endParaRPr sz="23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2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- Análisis de datos (Grupo educar)</a:t>
            </a:r>
            <a:endParaRPr sz="23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2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- II Seminario Internacional : Inteligencia artificial para transformar la educación.</a:t>
            </a:r>
            <a:endParaRPr sz="23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2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- Charla: Innovar no es cambiar es evolucionar.</a:t>
            </a:r>
            <a:endParaRPr sz="23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2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- Charla: Humanos: reprogramar la mente para el futuro.</a:t>
            </a:r>
            <a:endParaRPr sz="23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D1395"/>
        </a:solidFill>
      </p:bgPr>
    </p:bg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8" name="Google Shape;468;p31"/>
          <p:cNvGrpSpPr/>
          <p:nvPr/>
        </p:nvGrpSpPr>
        <p:grpSpPr>
          <a:xfrm>
            <a:off x="34825" y="283025"/>
            <a:ext cx="12122340" cy="6822253"/>
            <a:chOff x="-326579" y="10878"/>
            <a:chExt cx="12536029" cy="6822253"/>
          </a:xfrm>
        </p:grpSpPr>
        <p:pic>
          <p:nvPicPr>
            <p:cNvPr id="469" name="Google Shape;469;p3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00977" y="68166"/>
              <a:ext cx="806700" cy="730200"/>
            </a:xfrm>
            <a:prstGeom prst="roundRect">
              <a:avLst>
                <a:gd fmla="val 8594" name="adj"/>
              </a:avLst>
            </a:prstGeom>
            <a:solidFill>
              <a:srgbClr val="ECECEC"/>
            </a:solidFill>
            <a:ln>
              <a:noFill/>
            </a:ln>
            <a:effectLst>
              <a:reflection blurRad="0" dir="5400000" dist="5000" endA="0" endPos="28000" fadeDir="5400012" kx="0" rotWithShape="0" algn="bl" stA="38000" stPos="0" sy="-100000" ky="0"/>
            </a:effectLst>
          </p:spPr>
        </p:pic>
        <p:sp>
          <p:nvSpPr>
            <p:cNvPr id="470" name="Google Shape;470;p31"/>
            <p:cNvSpPr/>
            <p:nvPr/>
          </p:nvSpPr>
          <p:spPr>
            <a:xfrm>
              <a:off x="1711626" y="246281"/>
              <a:ext cx="88473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1" i="0" lang="es-CL" sz="2400" u="none" cap="none" strike="noStrike">
                  <a:solidFill>
                    <a:srgbClr val="FDFAF9"/>
                  </a:solidFill>
                  <a:latin typeface="Georgia"/>
                  <a:ea typeface="Georgia"/>
                  <a:cs typeface="Georgia"/>
                  <a:sym typeface="Georgia"/>
                </a:rPr>
                <a:t>LICEO BICENTENARIO  POLITÉCNICO SAN JOAQUÍN</a:t>
              </a:r>
              <a:endParaRPr b="1" i="0" sz="2400" u="none" cap="none" strike="noStrike">
                <a:solidFill>
                  <a:srgbClr val="FDFAF9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pic>
          <p:nvPicPr>
            <p:cNvPr id="471" name="Google Shape;471;p3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flipH="1" rot="10800000">
              <a:off x="0" y="905031"/>
              <a:ext cx="12192000" cy="4571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72" name="Google Shape;472;p31"/>
            <p:cNvGrpSpPr/>
            <p:nvPr/>
          </p:nvGrpSpPr>
          <p:grpSpPr>
            <a:xfrm>
              <a:off x="-326579" y="2975453"/>
              <a:ext cx="12536029" cy="921506"/>
              <a:chOff x="-326579" y="2975453"/>
              <a:chExt cx="12536029" cy="921506"/>
            </a:xfrm>
          </p:grpSpPr>
          <p:pic>
            <p:nvPicPr>
              <p:cNvPr id="473" name="Google Shape;473;p31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-212438" y="2975453"/>
                <a:ext cx="12421888" cy="716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74" name="Google Shape;474;p31"/>
              <p:cNvSpPr/>
              <p:nvPr/>
            </p:nvSpPr>
            <p:spPr>
              <a:xfrm>
                <a:off x="-326579" y="3052903"/>
                <a:ext cx="12420300" cy="837000"/>
              </a:xfrm>
              <a:prstGeom prst="rect">
                <a:avLst/>
              </a:prstGeom>
              <a:solidFill>
                <a:srgbClr val="003296"/>
              </a:solidFill>
              <a:ln cap="flat" cmpd="sng" w="12700">
                <a:solidFill>
                  <a:srgbClr val="007EA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75" name="Google Shape;475;p31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 flipH="1" rot="10800000">
                <a:off x="-212438" y="3825342"/>
                <a:ext cx="12420294" cy="7161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476" name="Google Shape;476;p31"/>
            <p:cNvSpPr txBox="1"/>
            <p:nvPr/>
          </p:nvSpPr>
          <p:spPr>
            <a:xfrm>
              <a:off x="1957476" y="3209800"/>
              <a:ext cx="83556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b="1" i="0" lang="es-CL" sz="2800" u="none" cap="none" strike="noStrike">
                  <a:solidFill>
                    <a:schemeClr val="lt1"/>
                  </a:solidFill>
                  <a:latin typeface="Georgia"/>
                  <a:ea typeface="Georgia"/>
                  <a:cs typeface="Georgia"/>
                  <a:sym typeface="Georgia"/>
                </a:rPr>
                <a:t>GESTIÓN DE CONVIVENCIA EDUCATIVA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77" name="Google Shape;477;p3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flipH="1" rot="10800000">
              <a:off x="-7259" y="6787412"/>
              <a:ext cx="12192000" cy="457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8" name="Google Shape;478;p3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1071274" y="10878"/>
              <a:ext cx="806700" cy="828600"/>
            </a:xfrm>
            <a:prstGeom prst="roundRect">
              <a:avLst>
                <a:gd fmla="val 8594" name="adj"/>
              </a:avLst>
            </a:prstGeom>
            <a:solidFill>
              <a:srgbClr val="ECECEC"/>
            </a:solidFill>
            <a:ln>
              <a:noFill/>
            </a:ln>
            <a:effectLst>
              <a:reflection blurRad="0" dir="5400000" dist="5000" endA="0" endPos="28000" fadeDir="5400012" kx="0" rotWithShape="0" algn="bl" stA="38000" stPos="0" sy="-100000" ky="0"/>
            </a:effectLst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D1395"/>
        </a:soli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14"/>
          <p:cNvGrpSpPr/>
          <p:nvPr/>
        </p:nvGrpSpPr>
        <p:grpSpPr>
          <a:xfrm>
            <a:off x="300975" y="1338000"/>
            <a:ext cx="11590168" cy="5418666"/>
            <a:chOff x="0" y="0"/>
            <a:chExt cx="14151610" cy="5418667"/>
          </a:xfrm>
        </p:grpSpPr>
        <p:cxnSp>
          <p:nvCxnSpPr>
            <p:cNvPr id="105" name="Google Shape;105;p14"/>
            <p:cNvCxnSpPr/>
            <p:nvPr/>
          </p:nvCxnSpPr>
          <p:spPr>
            <a:xfrm>
              <a:off x="0" y="0"/>
              <a:ext cx="11576948" cy="0"/>
            </a:xfrm>
            <a:prstGeom prst="straightConnector1">
              <a:avLst/>
            </a:prstGeom>
            <a:solidFill>
              <a:schemeClr val="accent1"/>
            </a:solidFill>
            <a:ln cap="flat" cmpd="sng" w="127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06" name="Google Shape;106;p14"/>
            <p:cNvSpPr/>
            <p:nvPr/>
          </p:nvSpPr>
          <p:spPr>
            <a:xfrm>
              <a:off x="0" y="0"/>
              <a:ext cx="1903865" cy="541866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14"/>
            <p:cNvSpPr txBox="1"/>
            <p:nvPr/>
          </p:nvSpPr>
          <p:spPr>
            <a:xfrm>
              <a:off x="184432" y="248725"/>
              <a:ext cx="3454200" cy="421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47650" lIns="247650" spcFirstLastPara="1" rIns="247650" wrap="square" tIns="2476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5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14"/>
            <p:cNvSpPr/>
            <p:nvPr/>
          </p:nvSpPr>
          <p:spPr>
            <a:xfrm>
              <a:off x="2470861" y="248724"/>
              <a:ext cx="9519300" cy="492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14"/>
            <p:cNvSpPr txBox="1"/>
            <p:nvPr/>
          </p:nvSpPr>
          <p:spPr>
            <a:xfrm>
              <a:off x="4387210" y="298975"/>
              <a:ext cx="9764400" cy="411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AFDF9"/>
                </a:buClr>
                <a:buSzPts val="2400"/>
                <a:buFont typeface="Georgia"/>
                <a:buNone/>
              </a:pPr>
              <a:r>
                <a:t/>
              </a:r>
              <a:endParaRPr sz="2900">
                <a:solidFill>
                  <a:srgbClr val="FAFDF9"/>
                </a:solidFill>
                <a:latin typeface="Georgia"/>
                <a:ea typeface="Georgia"/>
                <a:cs typeface="Georgia"/>
                <a:sym typeface="Georgia"/>
              </a:endParaRPr>
            </a:p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AFDF9"/>
                </a:buClr>
                <a:buSzPts val="2400"/>
                <a:buFont typeface="Georgia"/>
                <a:buNone/>
              </a:pPr>
              <a:r>
                <a:t/>
              </a:r>
              <a:endParaRPr sz="2900">
                <a:solidFill>
                  <a:srgbClr val="FAFDF9"/>
                </a:solidFill>
                <a:latin typeface="Georgia"/>
                <a:ea typeface="Georgia"/>
                <a:cs typeface="Georgia"/>
                <a:sym typeface="Georgia"/>
              </a:endParaRPr>
            </a:p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AFDF9"/>
                </a:buClr>
                <a:buSzPts val="2400"/>
                <a:buFont typeface="Georgia"/>
                <a:buNone/>
              </a:pPr>
              <a:r>
                <a:rPr lang="es-CL" sz="2900">
                  <a:solidFill>
                    <a:srgbClr val="FAFDF9"/>
                  </a:solidFill>
                  <a:latin typeface="Georgia"/>
                  <a:ea typeface="Georgia"/>
                  <a:cs typeface="Georgia"/>
                  <a:sym typeface="Georgia"/>
                </a:rPr>
                <a:t>Elizabeth Ponce Navarro </a:t>
              </a:r>
              <a:endParaRPr sz="2900">
                <a:solidFill>
                  <a:srgbClr val="FAFDF9"/>
                </a:solidFill>
                <a:latin typeface="Georgia"/>
                <a:ea typeface="Georgia"/>
                <a:cs typeface="Georgia"/>
                <a:sym typeface="Georgia"/>
              </a:endParaRPr>
            </a:p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AFDF9"/>
                </a:buClr>
                <a:buSzPts val="2400"/>
                <a:buFont typeface="Georgia"/>
                <a:buNone/>
              </a:pPr>
              <a:r>
                <a:t/>
              </a:r>
              <a:endParaRPr sz="2400">
                <a:solidFill>
                  <a:srgbClr val="FAFDF9"/>
                </a:solidFill>
                <a:latin typeface="Georgia"/>
                <a:ea typeface="Georgia"/>
                <a:cs typeface="Georgia"/>
                <a:sym typeface="Georgia"/>
              </a:endParaRPr>
            </a:p>
            <a:p>
              <a:pPr indent="-381000" lvl="0" marL="4572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AFDF9"/>
                </a:buClr>
                <a:buSzPts val="2400"/>
                <a:buFont typeface="Georgia"/>
                <a:buChar char="-"/>
              </a:pPr>
              <a:r>
                <a:rPr lang="es-CL" sz="2400">
                  <a:solidFill>
                    <a:srgbClr val="FAFDF9"/>
                  </a:solidFill>
                  <a:latin typeface="Georgia"/>
                  <a:ea typeface="Georgia"/>
                  <a:cs typeface="Georgia"/>
                  <a:sym typeface="Georgia"/>
                </a:rPr>
                <a:t>Profesora de Inglés, Licenciada en Educación</a:t>
              </a:r>
              <a:endParaRPr sz="2400">
                <a:solidFill>
                  <a:srgbClr val="FAFDF9"/>
                </a:solidFill>
                <a:latin typeface="Georgia"/>
                <a:ea typeface="Georgia"/>
                <a:cs typeface="Georgia"/>
                <a:sym typeface="Georgia"/>
              </a:endParaRPr>
            </a:p>
            <a:p>
              <a:pPr indent="-381000" lvl="0" marL="4572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AFDF9"/>
                </a:buClr>
                <a:buSzPts val="2400"/>
                <a:buFont typeface="Georgia"/>
                <a:buChar char="-"/>
              </a:pPr>
              <a:r>
                <a:rPr lang="es-CL" sz="2400">
                  <a:solidFill>
                    <a:srgbClr val="FAFDF9"/>
                  </a:solidFill>
                  <a:latin typeface="Georgia"/>
                  <a:ea typeface="Georgia"/>
                  <a:cs typeface="Georgia"/>
                  <a:sym typeface="Georgia"/>
                </a:rPr>
                <a:t>Magister en Gestión y Dirección Escolar </a:t>
              </a:r>
              <a:endParaRPr sz="2400">
                <a:solidFill>
                  <a:srgbClr val="FAFDF9"/>
                </a:solidFill>
                <a:latin typeface="Georgia"/>
                <a:ea typeface="Georgia"/>
                <a:cs typeface="Georgia"/>
                <a:sym typeface="Georgia"/>
              </a:endParaRPr>
            </a:p>
            <a:p>
              <a:pPr indent="-381000" lvl="0" marL="4572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AFDF9"/>
                </a:buClr>
                <a:buSzPts val="2400"/>
                <a:buFont typeface="Georgia"/>
                <a:buChar char="-"/>
              </a:pPr>
              <a:r>
                <a:rPr lang="es-CL" sz="2400">
                  <a:solidFill>
                    <a:srgbClr val="FAFDF9"/>
                  </a:solidFill>
                  <a:latin typeface="Georgia"/>
                  <a:ea typeface="Georgia"/>
                  <a:cs typeface="Georgia"/>
                  <a:sym typeface="Georgia"/>
                </a:rPr>
                <a:t>Master Experto en Dirección de Centros Educativos (España)</a:t>
              </a:r>
              <a:r>
                <a:rPr b="0" i="0" lang="es-CL" sz="2400" u="none" cap="none" strike="noStrike">
                  <a:solidFill>
                    <a:srgbClr val="FAFDF9"/>
                  </a:solidFill>
                  <a:latin typeface="Georgia"/>
                  <a:ea typeface="Georgia"/>
                  <a:cs typeface="Georgia"/>
                  <a:sym typeface="Georgia"/>
                </a:rPr>
                <a:t> </a:t>
              </a:r>
              <a:endParaRPr b="0" i="0" sz="2400" u="none" cap="none" strike="noStrike">
                <a:solidFill>
                  <a:srgbClr val="FAFDF9"/>
                </a:solidFill>
                <a:latin typeface="Georgia"/>
                <a:ea typeface="Georgia"/>
                <a:cs typeface="Georgia"/>
                <a:sym typeface="Georgia"/>
              </a:endParaRPr>
            </a:p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AFDF9"/>
                </a:buClr>
                <a:buSzPts val="2400"/>
                <a:buFont typeface="Georgia"/>
                <a:buNone/>
              </a:pPr>
              <a:r>
                <a:t/>
              </a:r>
              <a:endParaRPr b="0" i="0" sz="2400" u="none" cap="none" strike="noStrike">
                <a:solidFill>
                  <a:srgbClr val="FAFDF9"/>
                </a:solidFill>
                <a:latin typeface="Georgia"/>
                <a:ea typeface="Georgia"/>
                <a:cs typeface="Georgia"/>
                <a:sym typeface="Georgia"/>
              </a:endParaRPr>
            </a:p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AFDF9"/>
                </a:buClr>
                <a:buSzPts val="2400"/>
                <a:buFont typeface="Georgia"/>
                <a:buNone/>
              </a:pPr>
              <a:r>
                <a:t/>
              </a:r>
              <a:endParaRPr b="0" i="0" sz="2400" u="none" cap="none" strike="noStrike">
                <a:solidFill>
                  <a:srgbClr val="FAFDF9"/>
                </a:solidFill>
                <a:latin typeface="Georgia"/>
                <a:ea typeface="Georgia"/>
                <a:cs typeface="Georgia"/>
                <a:sym typeface="Georgia"/>
              </a:endParaRPr>
            </a:p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AFDF9"/>
                </a:buClr>
                <a:buSzPts val="2400"/>
                <a:buFont typeface="Georgia"/>
                <a:buNone/>
              </a:pPr>
              <a:r>
                <a:t/>
              </a:r>
              <a:endParaRPr b="0" i="0" sz="2400" u="none" cap="none" strike="noStrike">
                <a:solidFill>
                  <a:srgbClr val="FAFDF9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cxnSp>
          <p:nvCxnSpPr>
            <p:cNvPr id="110" name="Google Shape;110;p14"/>
            <p:cNvCxnSpPr/>
            <p:nvPr/>
          </p:nvCxnSpPr>
          <p:spPr>
            <a:xfrm>
              <a:off x="1903865" y="5167312"/>
              <a:ext cx="7615461" cy="0"/>
            </a:xfrm>
            <a:prstGeom prst="straightConnector1">
              <a:avLst/>
            </a:prstGeom>
            <a:solidFill>
              <a:schemeClr val="accent1"/>
            </a:solidFill>
            <a:ln cap="flat" cmpd="sng" w="12700">
              <a:solidFill>
                <a:srgbClr val="BADBF7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111" name="Google Shape;111;p14"/>
          <p:cNvGrpSpPr/>
          <p:nvPr/>
        </p:nvGrpSpPr>
        <p:grpSpPr>
          <a:xfrm>
            <a:off x="-7259" y="10878"/>
            <a:ext cx="12199259" cy="6822253"/>
            <a:chOff x="-7259" y="10878"/>
            <a:chExt cx="12199259" cy="6822253"/>
          </a:xfrm>
        </p:grpSpPr>
        <p:pic>
          <p:nvPicPr>
            <p:cNvPr id="112" name="Google Shape;112;p1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00977" y="68166"/>
              <a:ext cx="806700" cy="730200"/>
            </a:xfrm>
            <a:prstGeom prst="roundRect">
              <a:avLst>
                <a:gd fmla="val 8594" name="adj"/>
              </a:avLst>
            </a:prstGeom>
            <a:solidFill>
              <a:srgbClr val="ECECEC"/>
            </a:solidFill>
            <a:ln>
              <a:noFill/>
            </a:ln>
            <a:effectLst>
              <a:reflection blurRad="0" dir="5400000" dist="5000" endA="0" endPos="28000" fadeDir="5400012" kx="0" rotWithShape="0" algn="bl" stA="38000" stPos="0" sy="-100000" ky="0"/>
            </a:effectLst>
          </p:spPr>
        </p:pic>
        <p:sp>
          <p:nvSpPr>
            <p:cNvPr id="113" name="Google Shape;113;p14"/>
            <p:cNvSpPr/>
            <p:nvPr/>
          </p:nvSpPr>
          <p:spPr>
            <a:xfrm>
              <a:off x="1711626" y="246281"/>
              <a:ext cx="88473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1" i="0" lang="es-CL" sz="2400" u="none" cap="none" strike="noStrike">
                  <a:solidFill>
                    <a:srgbClr val="FDFAF9"/>
                  </a:solidFill>
                  <a:latin typeface="Georgia"/>
                  <a:ea typeface="Georgia"/>
                  <a:cs typeface="Georgia"/>
                  <a:sym typeface="Georgia"/>
                </a:rPr>
                <a:t>LICEO BICENTENARIO  POLITÉCNICO SAN JOAQUÍN</a:t>
              </a:r>
              <a:endParaRPr b="1" i="0" sz="2400" u="none" cap="none" strike="noStrike">
                <a:solidFill>
                  <a:srgbClr val="FDFAF9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pic>
          <p:nvPicPr>
            <p:cNvPr id="114" name="Google Shape;114;p1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flipH="1" rot="10800000">
              <a:off x="0" y="905031"/>
              <a:ext cx="12192000" cy="457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5" name="Google Shape;115;p1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flipH="1" rot="10800000">
              <a:off x="-7259" y="6787412"/>
              <a:ext cx="12192000" cy="457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6" name="Google Shape;116;p1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1071274" y="10878"/>
              <a:ext cx="806700" cy="828600"/>
            </a:xfrm>
            <a:prstGeom prst="roundRect">
              <a:avLst>
                <a:gd fmla="val 8594" name="adj"/>
              </a:avLst>
            </a:prstGeom>
            <a:solidFill>
              <a:srgbClr val="ECECEC"/>
            </a:solidFill>
            <a:ln>
              <a:noFill/>
            </a:ln>
            <a:effectLst>
              <a:reflection blurRad="0" dir="5400000" dist="5000" endA="0" endPos="28000" fadeDir="5400012" kx="0" rotWithShape="0" algn="bl" stA="38000" stPos="0" sy="-100000" ky="0"/>
            </a:effectLst>
          </p:spPr>
        </p:pic>
      </p:grpSp>
      <p:pic>
        <p:nvPicPr>
          <p:cNvPr id="117" name="Google Shape;117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0950" y="1615650"/>
            <a:ext cx="3167176" cy="4209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D1395"/>
        </a:solidFill>
      </p:bgPr>
    </p:bg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32"/>
          <p:cNvSpPr txBox="1"/>
          <p:nvPr/>
        </p:nvSpPr>
        <p:spPr>
          <a:xfrm>
            <a:off x="1422100" y="251075"/>
            <a:ext cx="94794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CL" sz="42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MATRÍCULA AL 30 DE ABRIL 202</a:t>
            </a:r>
            <a:r>
              <a:rPr b="1" lang="es-CL" sz="4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5</a:t>
            </a:r>
            <a:r>
              <a:rPr b="1" i="0" lang="es-CL" sz="42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484" name="Google Shape;484;p32"/>
          <p:cNvGraphicFramePr/>
          <p:nvPr/>
        </p:nvGraphicFramePr>
        <p:xfrm>
          <a:off x="952882" y="214429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{3DAAABD6-5DC0-4E81-8946-B7F3C6E8F003}</a:tableStyleId>
              </a:tblPr>
              <a:tblGrid>
                <a:gridCol w="2555125"/>
                <a:gridCol w="1709050"/>
                <a:gridCol w="1336800"/>
                <a:gridCol w="1489075"/>
                <a:gridCol w="2504350"/>
              </a:tblGrid>
              <a:tr h="629025">
                <a:tc row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b="1" i="0" lang="es-CL" sz="2100" u="none" cap="none" strike="noStrik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Nivel  Educativo</a:t>
                      </a:r>
                      <a:endParaRPr sz="21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45725" marB="45725" marR="68575" marL="6857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b="1" i="0" lang="es-CL" sz="2200" u="none" cap="none" strike="noStrik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N.º de Cursos</a:t>
                      </a:r>
                      <a:endParaRPr sz="22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45725" marB="45725" marR="68575" marL="6857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gridSpan="3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b="1" i="0" lang="es-CL" sz="2100" u="none" cap="none" strike="noStrik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N.º Alumnos Nivel Educativo</a:t>
                      </a:r>
                      <a:endParaRPr sz="21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45725" marB="45725" marR="68575" marL="6857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</a:tr>
              <a:tr h="664675">
                <a:tc vMerge="1"/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b="1" i="0" lang="es-CL" sz="2100" u="none" cap="none" strike="noStrik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</a:t>
                      </a:r>
                      <a:endParaRPr sz="21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45725" marB="45725" marR="68575" marL="6857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b="1" i="0" lang="es-CL" sz="2100" u="none" cap="none" strike="noStrik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</a:t>
                      </a:r>
                      <a:endParaRPr sz="21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45725" marB="45725" marR="68575" marL="6857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b="1" i="0" lang="es-CL" sz="2100" u="none" cap="none" strike="noStrik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TOTAL</a:t>
                      </a:r>
                      <a:endParaRPr sz="21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45725" marB="45725" marR="68575" marL="6857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290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b="0" i="0" lang="es-CL" sz="2500" u="none" cap="none" strike="noStrik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1º Medio</a:t>
                      </a:r>
                      <a:endParaRPr sz="25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45725" marB="45725" marR="68575" marL="6857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b="0" i="0" lang="es-CL" sz="2400" u="none" cap="none" strike="noStrik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sz="2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45725" marB="45725" marR="68575" marL="6857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2200">
                          <a:solidFill>
                            <a:schemeClr val="lt1"/>
                          </a:solidFill>
                        </a:rPr>
                        <a:t>75</a:t>
                      </a:r>
                      <a:endParaRPr sz="2200">
                        <a:solidFill>
                          <a:schemeClr val="lt1"/>
                        </a:solidFill>
                      </a:endParaRPr>
                    </a:p>
                  </a:txBody>
                  <a:tcPr marT="45725" marB="45725" marR="68575" marL="6857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2200">
                          <a:solidFill>
                            <a:schemeClr val="lt1"/>
                          </a:solidFill>
                        </a:rPr>
                        <a:t>37</a:t>
                      </a:r>
                      <a:endParaRPr sz="2200">
                        <a:solidFill>
                          <a:schemeClr val="lt1"/>
                        </a:solidFill>
                      </a:endParaRPr>
                    </a:p>
                  </a:txBody>
                  <a:tcPr marT="45725" marB="45725" marR="68575" marL="6857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240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112</a:t>
                      </a:r>
                      <a:endParaRPr sz="240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ctr">
                    <a:lnL cap="flat" cmpd="sng" w="76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290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b="0" i="0" lang="es-CL" sz="2500" u="none" cap="none" strike="noStrik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2º Medio</a:t>
                      </a:r>
                      <a:endParaRPr sz="25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45725" marB="45725" marR="68575" marL="6857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b="0" i="0" lang="es-CL" sz="2400" u="none" cap="none" strike="noStrik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sz="2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45725" marB="45725" marR="68575" marL="6857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2200">
                          <a:solidFill>
                            <a:schemeClr val="lt1"/>
                          </a:solidFill>
                        </a:rPr>
                        <a:t>105</a:t>
                      </a:r>
                      <a:endParaRPr sz="2200">
                        <a:solidFill>
                          <a:schemeClr val="lt1"/>
                        </a:solidFill>
                      </a:endParaRPr>
                    </a:p>
                  </a:txBody>
                  <a:tcPr marT="45725" marB="45725" marR="68575" marL="6857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2200">
                          <a:solidFill>
                            <a:schemeClr val="lt1"/>
                          </a:solidFill>
                        </a:rPr>
                        <a:t>16</a:t>
                      </a:r>
                      <a:endParaRPr sz="2200">
                        <a:solidFill>
                          <a:schemeClr val="lt1"/>
                        </a:solidFill>
                      </a:endParaRPr>
                    </a:p>
                  </a:txBody>
                  <a:tcPr marT="45725" marB="45725" marR="68575" marL="6857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900">
                          <a:solidFill>
                            <a:schemeClr val="lt1"/>
                          </a:solidFill>
                        </a:rPr>
                        <a:t> 121</a:t>
                      </a:r>
                      <a:endParaRPr sz="19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28575" marL="28575" anchor="ctr">
                    <a:lnL cap="flat" cmpd="sng" w="76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290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b="0" i="0" lang="es-CL" sz="2500" u="none" cap="none" strike="noStrik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3º Medio</a:t>
                      </a:r>
                      <a:endParaRPr sz="25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45725" marB="45725" marR="68575" marL="6857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s-CL" sz="240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sz="2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45725" marB="45725" marR="68575" marL="6857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2200">
                          <a:solidFill>
                            <a:schemeClr val="lt1"/>
                          </a:solidFill>
                        </a:rPr>
                        <a:t>94</a:t>
                      </a:r>
                      <a:endParaRPr sz="2200">
                        <a:solidFill>
                          <a:schemeClr val="lt1"/>
                        </a:solidFill>
                      </a:endParaRPr>
                    </a:p>
                  </a:txBody>
                  <a:tcPr marT="45725" marB="45725" marR="68575" marL="6857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2200">
                          <a:solidFill>
                            <a:schemeClr val="lt1"/>
                          </a:solidFill>
                        </a:rPr>
                        <a:t>20</a:t>
                      </a:r>
                      <a:endParaRPr sz="2200">
                        <a:solidFill>
                          <a:schemeClr val="lt1"/>
                        </a:solidFill>
                      </a:endParaRPr>
                    </a:p>
                  </a:txBody>
                  <a:tcPr marT="45725" marB="45725" marR="68575" marL="6857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900">
                          <a:solidFill>
                            <a:schemeClr val="lt1"/>
                          </a:solidFill>
                        </a:rPr>
                        <a:t>114</a:t>
                      </a:r>
                      <a:endParaRPr sz="19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28575" marL="28575" anchor="ctr">
                    <a:lnL cap="flat" cmpd="sng" w="76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340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b="0" i="0" lang="es-CL" sz="2500" u="none" cap="none" strike="noStrik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4º Medio</a:t>
                      </a:r>
                      <a:endParaRPr sz="25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45725" marB="45725" marR="68575" marL="6857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b="0" i="0" lang="es-CL" sz="2400" u="none" cap="none" strike="noStrik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sz="2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45725" marB="45725" marR="68575" marL="6857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2200">
                          <a:solidFill>
                            <a:schemeClr val="lt1"/>
                          </a:solidFill>
                        </a:rPr>
                        <a:t>77</a:t>
                      </a:r>
                      <a:endParaRPr sz="2200">
                        <a:solidFill>
                          <a:schemeClr val="lt1"/>
                        </a:solidFill>
                      </a:endParaRPr>
                    </a:p>
                  </a:txBody>
                  <a:tcPr marT="45725" marB="45725" marR="68575" marL="6857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2200">
                          <a:solidFill>
                            <a:schemeClr val="lt1"/>
                          </a:solidFill>
                        </a:rPr>
                        <a:t>19</a:t>
                      </a:r>
                      <a:endParaRPr sz="2200">
                        <a:solidFill>
                          <a:schemeClr val="lt1"/>
                        </a:solidFill>
                      </a:endParaRPr>
                    </a:p>
                  </a:txBody>
                  <a:tcPr marT="45725" marB="45725" marR="68575" marL="6857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2600">
                          <a:solidFill>
                            <a:schemeClr val="lt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96</a:t>
                      </a:r>
                      <a:endParaRPr sz="2600">
                        <a:solidFill>
                          <a:schemeClr val="lt1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91425" marB="91425" marR="28575" marL="28575" anchor="ctr">
                    <a:lnL cap="flat" cmpd="sng" w="76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290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b="1" i="0" lang="es-CL" sz="2500" u="none" cap="none" strike="noStrik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TOTAL</a:t>
                      </a:r>
                      <a:endParaRPr sz="25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45725" marB="45725" marR="68575" marL="6857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b="0" i="0" lang="es-CL" sz="2400" u="none" cap="none" strike="noStrik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r>
                        <a:rPr lang="es-CL" sz="240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</a:t>
                      </a:r>
                      <a:endParaRPr sz="2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45725" marB="45725" marR="68575" marL="6857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2200">
                          <a:solidFill>
                            <a:schemeClr val="lt1"/>
                          </a:solidFill>
                        </a:rPr>
                        <a:t>351</a:t>
                      </a:r>
                      <a:endParaRPr sz="2200">
                        <a:solidFill>
                          <a:schemeClr val="lt1"/>
                        </a:solidFill>
                      </a:endParaRPr>
                    </a:p>
                  </a:txBody>
                  <a:tcPr marT="45725" marB="45725" marR="68575" marL="6857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2200">
                          <a:solidFill>
                            <a:schemeClr val="lt1"/>
                          </a:solidFill>
                        </a:rPr>
                        <a:t>92</a:t>
                      </a:r>
                      <a:endParaRPr sz="2200">
                        <a:solidFill>
                          <a:schemeClr val="lt1"/>
                        </a:solidFill>
                      </a:endParaRPr>
                    </a:p>
                  </a:txBody>
                  <a:tcPr marT="45725" marB="45725" marR="68575" marL="6857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2500">
                          <a:solidFill>
                            <a:schemeClr val="lt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443</a:t>
                      </a:r>
                      <a:endParaRPr sz="2500">
                        <a:solidFill>
                          <a:schemeClr val="lt1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91425" marB="91425" marR="28575" marL="2857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D1395"/>
        </a:solidFill>
      </p:bgPr>
    </p:bg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33"/>
          <p:cNvSpPr txBox="1"/>
          <p:nvPr/>
        </p:nvSpPr>
        <p:spPr>
          <a:xfrm>
            <a:off x="1320026" y="679575"/>
            <a:ext cx="99924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CL" sz="38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MATRÍCULA</a:t>
            </a:r>
            <a:r>
              <a:rPr b="1" lang="es-CL" sz="3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 al cierre año escolar</a:t>
            </a:r>
            <a:r>
              <a:rPr b="1" i="0" lang="es-CL" sz="38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 202</a:t>
            </a:r>
            <a:r>
              <a:rPr b="1" lang="es-CL" sz="3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5</a:t>
            </a:r>
            <a:r>
              <a:rPr b="1" i="0" lang="es-CL" sz="38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490" name="Google Shape;490;p33"/>
          <p:cNvGraphicFramePr/>
          <p:nvPr/>
        </p:nvGraphicFramePr>
        <p:xfrm>
          <a:off x="1075182" y="188001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{3DAAABD6-5DC0-4E81-8946-B7F3C6E8F003}</a:tableStyleId>
              </a:tblPr>
              <a:tblGrid>
                <a:gridCol w="1925575"/>
                <a:gridCol w="1408550"/>
                <a:gridCol w="1101750"/>
                <a:gridCol w="1227250"/>
                <a:gridCol w="1227250"/>
              </a:tblGrid>
              <a:tr h="600150">
                <a:tc row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b="1" i="0" lang="es-CL" sz="2100" u="none" cap="none" strike="noStrik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Nivel  Educativo</a:t>
                      </a:r>
                      <a:endParaRPr sz="21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45725" marB="45725" marR="68575" marL="6857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b="1" i="0" lang="es-CL" sz="2200" u="none" cap="none" strike="noStrik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N.º de Cursos</a:t>
                      </a:r>
                      <a:endParaRPr sz="22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45725" marB="45725" marR="68575" marL="6857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b="1" i="0" lang="es-CL" sz="2100" u="none" cap="none" strike="noStrik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N.º Alumnos Nivel Educativo</a:t>
                      </a:r>
                      <a:endParaRPr sz="21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45725" marB="45725" marR="68575" marL="6857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210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total</a:t>
                      </a:r>
                      <a:endParaRPr b="1" i="0" sz="2100" u="none" cap="none" strike="noStrik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68575" marL="6857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00150">
                <a:tc vMerge="1"/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b="1" i="0" lang="es-CL" sz="2100" u="none" cap="none" strike="noStrik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</a:t>
                      </a:r>
                      <a:endParaRPr sz="21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45725" marB="45725" marR="68575" marL="6857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b="1" i="0" lang="es-CL" sz="2100" u="none" cap="none" strike="noStrik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</a:t>
                      </a:r>
                      <a:endParaRPr sz="21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45725" marB="45725" marR="68575" marL="6857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i="0" sz="2100" u="none" cap="none" strike="noStrik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68575" marL="6857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001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b="0" i="0" lang="es-CL" sz="2500" u="none" cap="none" strike="noStrik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1º Medio</a:t>
                      </a:r>
                      <a:endParaRPr sz="25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45725" marB="45725" marR="68575" marL="6857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b="0" i="0" lang="es-CL" sz="2400" u="none" cap="none" strike="noStrik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sz="2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45725" marB="45725" marR="68575" marL="6857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>
                          <a:solidFill>
                            <a:srgbClr val="FEFEFE"/>
                          </a:solidFill>
                        </a:rPr>
                        <a:t>74</a:t>
                      </a:r>
                      <a:endParaRPr>
                        <a:solidFill>
                          <a:srgbClr val="FEFEFE"/>
                        </a:solidFill>
                      </a:endParaRPr>
                    </a:p>
                  </a:txBody>
                  <a:tcPr marT="45725" marB="45725" marR="68575" marL="6857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>
                          <a:solidFill>
                            <a:srgbClr val="FEFEFE"/>
                          </a:solidFill>
                        </a:rPr>
                        <a:t>29</a:t>
                      </a:r>
                      <a:endParaRPr>
                        <a:solidFill>
                          <a:srgbClr val="FEFEFE"/>
                        </a:solidFill>
                      </a:endParaRPr>
                    </a:p>
                  </a:txBody>
                  <a:tcPr marT="45725" marB="45725" marR="68575" marL="6857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>
                          <a:solidFill>
                            <a:srgbClr val="FEFEFE"/>
                          </a:solidFill>
                        </a:rPr>
                        <a:t>103</a:t>
                      </a:r>
                      <a:endParaRPr>
                        <a:solidFill>
                          <a:srgbClr val="FEFEFE"/>
                        </a:solidFill>
                      </a:endParaRPr>
                    </a:p>
                  </a:txBody>
                  <a:tcPr marT="45725" marB="45725" marR="68575" marL="6857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001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b="0" i="0" lang="es-CL" sz="2500" u="none" cap="none" strike="noStrik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2º Medio</a:t>
                      </a:r>
                      <a:endParaRPr sz="25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45725" marB="45725" marR="68575" marL="6857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b="0" i="0" lang="es-CL" sz="2400" u="none" cap="none" strike="noStrik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sz="2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45725" marB="45725" marR="68575" marL="6857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>
                          <a:solidFill>
                            <a:srgbClr val="FEFEFE"/>
                          </a:solidFill>
                        </a:rPr>
                        <a:t>85</a:t>
                      </a:r>
                      <a:endParaRPr>
                        <a:solidFill>
                          <a:srgbClr val="FEFEFE"/>
                        </a:solidFill>
                      </a:endParaRPr>
                    </a:p>
                  </a:txBody>
                  <a:tcPr marT="45725" marB="45725" marR="68575" marL="6857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>
                          <a:solidFill>
                            <a:srgbClr val="FEFEFE"/>
                          </a:solidFill>
                        </a:rPr>
                        <a:t>31</a:t>
                      </a:r>
                      <a:endParaRPr>
                        <a:solidFill>
                          <a:srgbClr val="FEFEFE"/>
                        </a:solidFill>
                      </a:endParaRPr>
                    </a:p>
                  </a:txBody>
                  <a:tcPr marT="45725" marB="45725" marR="68575" marL="6857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>
                          <a:solidFill>
                            <a:srgbClr val="FEFEFE"/>
                          </a:solidFill>
                        </a:rPr>
                        <a:t>116</a:t>
                      </a:r>
                      <a:endParaRPr>
                        <a:solidFill>
                          <a:srgbClr val="FEFEFE"/>
                        </a:solidFill>
                      </a:endParaRPr>
                    </a:p>
                  </a:txBody>
                  <a:tcPr marT="45725" marB="45725" marR="68575" marL="6857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001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b="0" i="0" lang="es-CL" sz="2500" u="none" cap="none" strike="noStrik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3º Medio</a:t>
                      </a:r>
                      <a:endParaRPr sz="25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45725" marB="45725" marR="68575" marL="6857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s-CL" sz="240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sz="2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45725" marB="45725" marR="68575" marL="6857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>
                          <a:solidFill>
                            <a:srgbClr val="FEFEFE"/>
                          </a:solidFill>
                        </a:rPr>
                        <a:t>82</a:t>
                      </a:r>
                      <a:endParaRPr>
                        <a:solidFill>
                          <a:srgbClr val="FEFEFE"/>
                        </a:solidFill>
                      </a:endParaRPr>
                    </a:p>
                  </a:txBody>
                  <a:tcPr marT="45725" marB="45725" marR="68575" marL="6857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>
                          <a:solidFill>
                            <a:srgbClr val="FEFEFE"/>
                          </a:solidFill>
                        </a:rPr>
                        <a:t>21</a:t>
                      </a:r>
                      <a:endParaRPr>
                        <a:solidFill>
                          <a:srgbClr val="FEFEFE"/>
                        </a:solidFill>
                      </a:endParaRPr>
                    </a:p>
                  </a:txBody>
                  <a:tcPr marT="45725" marB="45725" marR="68575" marL="6857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>
                          <a:solidFill>
                            <a:srgbClr val="FEFEFE"/>
                          </a:solidFill>
                        </a:rPr>
                        <a:t>103</a:t>
                      </a:r>
                      <a:endParaRPr>
                        <a:solidFill>
                          <a:srgbClr val="FEFEFE"/>
                        </a:solidFill>
                      </a:endParaRPr>
                    </a:p>
                  </a:txBody>
                  <a:tcPr marT="45725" marB="45725" marR="68575" marL="6857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001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b="0" i="0" lang="es-CL" sz="2500" u="none" cap="none" strike="noStrik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4º Medio</a:t>
                      </a:r>
                      <a:endParaRPr sz="25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45725" marB="45725" marR="68575" marL="6857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b="0" i="0" lang="es-CL" sz="2400" u="none" cap="none" strike="noStrik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sz="2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45725" marB="45725" marR="68575" marL="6857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>
                          <a:solidFill>
                            <a:srgbClr val="FEFEFE"/>
                          </a:solidFill>
                        </a:rPr>
                        <a:t>80</a:t>
                      </a:r>
                      <a:endParaRPr>
                        <a:solidFill>
                          <a:srgbClr val="FEFEFE"/>
                        </a:solidFill>
                      </a:endParaRPr>
                    </a:p>
                  </a:txBody>
                  <a:tcPr marT="45725" marB="45725" marR="68575" marL="6857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>
                          <a:solidFill>
                            <a:srgbClr val="FEFEFE"/>
                          </a:solidFill>
                        </a:rPr>
                        <a:t>14</a:t>
                      </a:r>
                      <a:endParaRPr>
                        <a:solidFill>
                          <a:srgbClr val="FEFEFE"/>
                        </a:solidFill>
                      </a:endParaRPr>
                    </a:p>
                  </a:txBody>
                  <a:tcPr marT="45725" marB="45725" marR="68575" marL="6857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>
                          <a:solidFill>
                            <a:srgbClr val="FEFEFE"/>
                          </a:solidFill>
                        </a:rPr>
                        <a:t>94</a:t>
                      </a:r>
                      <a:endParaRPr>
                        <a:solidFill>
                          <a:srgbClr val="FEFEFE"/>
                        </a:solidFill>
                      </a:endParaRPr>
                    </a:p>
                  </a:txBody>
                  <a:tcPr marT="45725" marB="45725" marR="68575" marL="6857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001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b="1" i="0" lang="es-CL" sz="2500" u="none" cap="none" strike="noStrik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TOTAL</a:t>
                      </a:r>
                      <a:endParaRPr sz="25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45725" marB="45725" marR="68575" marL="6857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b="0" i="0" lang="es-CL" sz="2400" u="none" cap="none" strike="noStrik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r>
                        <a:rPr lang="es-CL" sz="240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</a:t>
                      </a:r>
                      <a:endParaRPr sz="2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45725" marB="45725" marR="68575" marL="6857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>
                          <a:solidFill>
                            <a:srgbClr val="FEFEFE"/>
                          </a:solidFill>
                        </a:rPr>
                        <a:t>321</a:t>
                      </a:r>
                      <a:endParaRPr>
                        <a:solidFill>
                          <a:srgbClr val="FEFEFE"/>
                        </a:solidFill>
                      </a:endParaRPr>
                    </a:p>
                  </a:txBody>
                  <a:tcPr marT="45725" marB="45725" marR="68575" marL="6857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>
                          <a:solidFill>
                            <a:srgbClr val="FEFEFE"/>
                          </a:solidFill>
                        </a:rPr>
                        <a:t>95  </a:t>
                      </a:r>
                      <a:endParaRPr>
                        <a:solidFill>
                          <a:srgbClr val="FEFEFE"/>
                        </a:solidFill>
                      </a:endParaRPr>
                    </a:p>
                  </a:txBody>
                  <a:tcPr marT="45725" marB="45725" marR="68575" marL="6857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>
                          <a:solidFill>
                            <a:srgbClr val="FEFEFE"/>
                          </a:solidFill>
                        </a:rPr>
                        <a:t>416</a:t>
                      </a:r>
                      <a:endParaRPr>
                        <a:solidFill>
                          <a:srgbClr val="FEFEFE"/>
                        </a:solidFill>
                      </a:endParaRPr>
                    </a:p>
                  </a:txBody>
                  <a:tcPr marT="45725" marB="45725" marR="68575" marL="6857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D1395"/>
        </a:solidFill>
      </p:bgPr>
    </p:bg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34"/>
          <p:cNvSpPr txBox="1"/>
          <p:nvPr/>
        </p:nvSpPr>
        <p:spPr>
          <a:xfrm>
            <a:off x="2836360" y="245099"/>
            <a:ext cx="6519300" cy="738900"/>
          </a:xfrm>
          <a:prstGeom prst="rect">
            <a:avLst/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CL" sz="42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MATRÍCULAS</a:t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" name="Google Shape;496;p34"/>
          <p:cNvSpPr txBox="1"/>
          <p:nvPr/>
        </p:nvSpPr>
        <p:spPr>
          <a:xfrm>
            <a:off x="1199075" y="1123150"/>
            <a:ext cx="8215500" cy="509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lang="es-CL" sz="6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2025:416 </a:t>
            </a:r>
            <a:endParaRPr b="1" sz="6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CL" sz="68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202</a:t>
            </a:r>
            <a:r>
              <a:rPr b="1" lang="es-CL" sz="6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4</a:t>
            </a:r>
            <a:r>
              <a:rPr b="1" i="0" lang="es-CL" sz="68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: </a:t>
            </a:r>
            <a:r>
              <a:rPr b="1" lang="es-CL" sz="6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416</a:t>
            </a:r>
            <a:endParaRPr b="1" i="0" sz="6800" u="none" cap="none" strike="noStrik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CL" sz="68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202</a:t>
            </a:r>
            <a:r>
              <a:rPr b="1" lang="es-CL" sz="6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3</a:t>
            </a:r>
            <a:r>
              <a:rPr b="1" i="0" lang="es-CL" sz="68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: 394</a:t>
            </a:r>
            <a:endParaRPr b="1" i="0" sz="6800" u="none" cap="none" strike="noStrik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CL" sz="68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202</a:t>
            </a:r>
            <a:r>
              <a:rPr b="1" lang="es-CL" sz="6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2</a:t>
            </a:r>
            <a:r>
              <a:rPr b="1" i="0" lang="es-CL" sz="68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: </a:t>
            </a:r>
            <a:r>
              <a:rPr b="1" lang="es-CL" sz="6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367</a:t>
            </a:r>
            <a:endParaRPr b="1" i="0" sz="6800" u="none" cap="none" strike="noStrik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1" i="0" sz="5300" u="none" cap="none" strike="noStrik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497" name="Google Shape;497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49050" y="3502649"/>
            <a:ext cx="3642952" cy="3355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D1395"/>
        </a:solidFill>
      </p:bgPr>
    </p:bg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35"/>
          <p:cNvSpPr txBox="1"/>
          <p:nvPr/>
        </p:nvSpPr>
        <p:spPr>
          <a:xfrm>
            <a:off x="10763225" y="1383400"/>
            <a:ext cx="1667400" cy="257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CL" sz="23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A</a:t>
            </a:r>
            <a:endParaRPr b="1" i="0" sz="2300" u="none" cap="none" strike="noStrik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CL" sz="23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P</a:t>
            </a:r>
            <a:endParaRPr b="1" i="0" sz="2300" u="none" cap="none" strike="noStrik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CL" sz="23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O</a:t>
            </a:r>
            <a:endParaRPr b="1" i="0" sz="2300" u="none" cap="none" strike="noStrik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CL" sz="23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Y</a:t>
            </a:r>
            <a:endParaRPr b="1" i="0" sz="2300" u="none" cap="none" strike="noStrik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CL" sz="23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O</a:t>
            </a:r>
            <a:endParaRPr b="1" i="0" sz="2300" u="none" cap="none" strike="noStrik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CL" sz="23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S  </a:t>
            </a:r>
            <a:endParaRPr b="1" i="0" sz="2300" u="none" cap="none" strike="noStrik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CL" sz="23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202</a:t>
            </a:r>
            <a:r>
              <a:rPr b="1" lang="es-CL" sz="23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5</a:t>
            </a:r>
            <a:endParaRPr b="0" i="0" sz="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3" name="Google Shape;503;p35"/>
          <p:cNvSpPr txBox="1"/>
          <p:nvPr>
            <p:ph idx="1" type="body"/>
          </p:nvPr>
        </p:nvSpPr>
        <p:spPr>
          <a:xfrm>
            <a:off x="220325" y="171375"/>
            <a:ext cx="11148900" cy="6763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fontScale="25000" lnSpcReduction="1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CL" sz="93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R</a:t>
            </a:r>
            <a:r>
              <a:rPr b="1" lang="es-CL" sz="8986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esumen año 2025 gestión recursos y atenciones Trabajadora Social</a:t>
            </a:r>
            <a:r>
              <a:rPr b="1" lang="es-CL" sz="8186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endParaRPr b="1" sz="8186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5386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endParaRPr sz="5386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7586" u="sng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Apoyos sociales</a:t>
            </a:r>
            <a:endParaRPr sz="7586" u="sng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6586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endParaRPr sz="6586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5986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n° estudiantes prioritarios 2025                                                                                                                                                                    262                                                                                                                                                                                                             </a:t>
            </a:r>
            <a:r>
              <a:rPr lang="es-CL" sz="5986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  </a:t>
            </a:r>
            <a:endParaRPr sz="5986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5986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n° raciones Junaeb 2025                                                                                                                                                                                 264                                                                                                                                                                              </a:t>
            </a:r>
            <a:endParaRPr sz="5986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8386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total canastas mer</a:t>
            </a:r>
            <a:r>
              <a:rPr lang="es-CL" sz="7186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cadería entregadas año ($60000 promedio cada una)                                                  30</a:t>
            </a:r>
            <a:endParaRPr sz="7186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7186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Familias beneficiadas canastas                                                                                                                                  10</a:t>
            </a:r>
            <a:endParaRPr sz="7186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7186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n° estudiantes reciben aporte en área salud (exámenes, lentes ópticos,insumos, atención especializda)  10                                                                                                                                               </a:t>
            </a:r>
            <a:endParaRPr sz="7186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7186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n° estudiantes reciben apoyo en uniforme                                                                                                               35</a:t>
            </a:r>
            <a:endParaRPr sz="7786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6786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n° estudiante reciben apoyo en EPP                                                                                                                                     10</a:t>
            </a:r>
            <a:endParaRPr sz="6786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6786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n° estudiantes promedio mensual  reciben apoyo carga pase escolar/BIP                                                                  12</a:t>
            </a:r>
            <a:endParaRPr sz="6786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786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CL" sz="6786" u="sng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Atenciones sociales </a:t>
            </a:r>
            <a:endParaRPr b="1" sz="6786" u="sng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7386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s-CL" sz="6786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n° atenciones sociales promedio mensual (estudiantes y/o apoderados)                                                                   30                   </a:t>
            </a:r>
            <a:endParaRPr sz="6786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6786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n° visitas domiciliarias                                                                                                                                                            10                                                                                                       </a:t>
            </a:r>
            <a:r>
              <a:rPr lang="es-CL" sz="6786" u="sng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Redes externas  </a:t>
            </a:r>
            <a:r>
              <a:rPr lang="es-CL" sz="6786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                                                                                                                                        </a:t>
            </a:r>
            <a:endParaRPr sz="6786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786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7000" u="sng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Programa Salud Escolar</a:t>
            </a:r>
            <a:r>
              <a:rPr lang="es-CL" sz="70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 n° atenciones año 2025 (funcionó de mayo a Noviembre 1 vez al mes </a:t>
            </a:r>
            <a:r>
              <a:rPr lang="es-CL" sz="73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)                  55</a:t>
            </a:r>
            <a:endParaRPr sz="73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57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N° de programas de Servicio Nacional de </a:t>
            </a:r>
            <a:r>
              <a:rPr lang="es-CL" sz="57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protección</a:t>
            </a:r>
            <a:r>
              <a:rPr lang="es-CL" sz="57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 especializada a la  Niñez y Adolescencia con quienes se establece  coordinaciones mensuales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s-CL" sz="73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  11</a:t>
            </a:r>
            <a:endParaRPr sz="73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986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7786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endParaRPr sz="7786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1300"/>
              </a:spcBef>
              <a:spcAft>
                <a:spcPts val="0"/>
              </a:spcAft>
              <a:buNone/>
            </a:pPr>
            <a:r>
              <a:t/>
            </a:r>
            <a:endParaRPr sz="8486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D1395"/>
        </a:solidFill>
      </p:bgPr>
    </p:bg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36"/>
          <p:cNvSpPr txBox="1"/>
          <p:nvPr/>
        </p:nvSpPr>
        <p:spPr>
          <a:xfrm>
            <a:off x="2836360" y="636574"/>
            <a:ext cx="65193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CL" sz="42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PORCENTAJE ASISTENCIA </a:t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p36"/>
          <p:cNvSpPr txBox="1"/>
          <p:nvPr/>
        </p:nvSpPr>
        <p:spPr>
          <a:xfrm>
            <a:off x="2757410" y="2474549"/>
            <a:ext cx="6519300" cy="9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CL" sz="53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202</a:t>
            </a:r>
            <a:r>
              <a:rPr b="1" lang="es-CL" sz="53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5</a:t>
            </a:r>
            <a:r>
              <a:rPr b="1" i="0" lang="es-CL" sz="53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: </a:t>
            </a:r>
            <a:r>
              <a:rPr b="1" lang="es-CL" sz="53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85%</a:t>
            </a:r>
            <a:endParaRPr b="1" i="0" sz="5300" u="none" cap="none" strike="noStrik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510" name="Google Shape;510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49050" y="3502649"/>
            <a:ext cx="3642952" cy="3355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D1395"/>
        </a:solidFill>
      </p:bgPr>
    </p:bg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37"/>
          <p:cNvSpPr txBox="1"/>
          <p:nvPr/>
        </p:nvSpPr>
        <p:spPr>
          <a:xfrm>
            <a:off x="1429946" y="129125"/>
            <a:ext cx="8867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CL" sz="42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PORCENTAJE ASISTENCIA </a:t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p37"/>
          <p:cNvSpPr txBox="1"/>
          <p:nvPr/>
        </p:nvSpPr>
        <p:spPr>
          <a:xfrm>
            <a:off x="521875" y="926750"/>
            <a:ext cx="2484900" cy="260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lang="es-CL" sz="3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1A:81%</a:t>
            </a:r>
            <a:endParaRPr b="1" sz="3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lang="es-CL" sz="3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1B: 84%</a:t>
            </a:r>
            <a:endParaRPr b="1" sz="3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lang="es-CL" sz="3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1C: 85%</a:t>
            </a:r>
            <a:endParaRPr b="1" sz="3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lang="es-CL" sz="3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1D: 83%</a:t>
            </a:r>
            <a:endParaRPr b="1" sz="3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517" name="Google Shape;517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90600" y="4587475"/>
            <a:ext cx="2905900" cy="2676501"/>
          </a:xfrm>
          <a:prstGeom prst="rect">
            <a:avLst/>
          </a:prstGeom>
          <a:noFill/>
          <a:ln>
            <a:noFill/>
          </a:ln>
        </p:spPr>
      </p:pic>
      <p:sp>
        <p:nvSpPr>
          <p:cNvPr id="518" name="Google Shape;518;p37"/>
          <p:cNvSpPr txBox="1"/>
          <p:nvPr/>
        </p:nvSpPr>
        <p:spPr>
          <a:xfrm>
            <a:off x="7428001" y="1170350"/>
            <a:ext cx="2571600" cy="23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lang="es-CL" sz="36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2A: 88%</a:t>
            </a:r>
            <a:endParaRPr sz="3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lang="es-CL" sz="36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2B: 80%</a:t>
            </a:r>
            <a:endParaRPr b="1" sz="36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lang="es-CL" sz="36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2C: 89%</a:t>
            </a:r>
            <a:endParaRPr b="1" sz="36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lang="es-CL" sz="36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2D: 85%</a:t>
            </a:r>
            <a:endParaRPr b="1" sz="36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19" name="Google Shape;519;p37"/>
          <p:cNvSpPr txBox="1"/>
          <p:nvPr/>
        </p:nvSpPr>
        <p:spPr>
          <a:xfrm>
            <a:off x="1860975" y="4182200"/>
            <a:ext cx="2414700" cy="243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lang="es-CL" sz="3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3A: 84%</a:t>
            </a:r>
            <a:endParaRPr b="1" sz="3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lang="es-CL" sz="3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3B:83%</a:t>
            </a:r>
            <a:endParaRPr b="1" sz="3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lang="es-CL" sz="3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3C: 80%</a:t>
            </a:r>
            <a:endParaRPr b="1" sz="3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lang="es-CL" sz="3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3D: 81%</a:t>
            </a:r>
            <a:endParaRPr b="1" sz="3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20" name="Google Shape;520;p37"/>
          <p:cNvSpPr txBox="1"/>
          <p:nvPr/>
        </p:nvSpPr>
        <p:spPr>
          <a:xfrm>
            <a:off x="5591051" y="4305500"/>
            <a:ext cx="2414700" cy="23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lang="es-CL" sz="36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4A: 92%</a:t>
            </a:r>
            <a:r>
              <a:rPr lang="es-CL" sz="100">
                <a:solidFill>
                  <a:schemeClr val="dk1"/>
                </a:solidFill>
              </a:rPr>
              <a:t>88</a:t>
            </a:r>
            <a:endParaRPr sz="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lang="es-CL" sz="36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4B: 89%</a:t>
            </a:r>
            <a:endParaRPr b="1" sz="36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lang="es-CL" sz="36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4C:	87%</a:t>
            </a:r>
            <a:endParaRPr b="1" sz="36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lang="es-CL" sz="36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4D: 87%</a:t>
            </a:r>
            <a:endParaRPr b="1" sz="36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D1395"/>
        </a:solidFill>
      </p:bgPr>
    </p:bg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38"/>
          <p:cNvSpPr txBox="1"/>
          <p:nvPr/>
        </p:nvSpPr>
        <p:spPr>
          <a:xfrm>
            <a:off x="1844272" y="129125"/>
            <a:ext cx="83814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CL" sz="42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DESERCIÓN AÑO 202</a:t>
            </a:r>
            <a:r>
              <a:rPr b="1" lang="es-CL" sz="4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5</a:t>
            </a:r>
            <a:r>
              <a:rPr b="1" i="0" lang="es-CL" sz="42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6" name="Google Shape;526;p38"/>
          <p:cNvSpPr txBox="1"/>
          <p:nvPr/>
        </p:nvSpPr>
        <p:spPr>
          <a:xfrm>
            <a:off x="664425" y="1765375"/>
            <a:ext cx="5588100" cy="29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CL" sz="30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1</a:t>
            </a:r>
            <a:r>
              <a:rPr b="1" i="0" lang="es-CL" sz="37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 Medios  </a:t>
            </a:r>
            <a:endParaRPr b="1" i="0" sz="3700" u="none" cap="none" strike="noStrik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CL" sz="37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H: </a:t>
            </a:r>
            <a:r>
              <a:rPr b="1" lang="es-CL" sz="37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19</a:t>
            </a:r>
            <a:endParaRPr b="1" i="0" sz="3700" u="none" cap="none" strike="noStrik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CL" sz="37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M: </a:t>
            </a:r>
            <a:r>
              <a:rPr b="1" lang="es-CL" sz="37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4</a:t>
            </a:r>
            <a:endParaRPr b="1" i="0" sz="3700" u="none" cap="none" strike="noStrik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CL" sz="37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Total:</a:t>
            </a:r>
            <a:r>
              <a:rPr b="1" lang="es-CL" sz="37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23 e</a:t>
            </a:r>
            <a:r>
              <a:rPr b="1" i="0" lang="es-CL" sz="37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studiantes </a:t>
            </a:r>
            <a:endParaRPr b="1" sz="1000"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1" sz="37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527" name="Google Shape;527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03825" y="4500475"/>
            <a:ext cx="2921651" cy="2691000"/>
          </a:xfrm>
          <a:prstGeom prst="rect">
            <a:avLst/>
          </a:prstGeom>
          <a:noFill/>
          <a:ln>
            <a:noFill/>
          </a:ln>
        </p:spPr>
      </p:pic>
      <p:sp>
        <p:nvSpPr>
          <p:cNvPr id="528" name="Google Shape;528;p38"/>
          <p:cNvSpPr txBox="1"/>
          <p:nvPr/>
        </p:nvSpPr>
        <p:spPr>
          <a:xfrm>
            <a:off x="6478525" y="1685625"/>
            <a:ext cx="5355600" cy="237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CL" sz="37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2 Medios </a:t>
            </a:r>
            <a:endParaRPr b="1" i="0" sz="3700" u="none" cap="none" strike="noStrik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CL" sz="37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H: </a:t>
            </a:r>
            <a:r>
              <a:rPr b="1" lang="es-CL" sz="37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23</a:t>
            </a:r>
            <a:endParaRPr b="1" i="0" sz="3700" u="none" cap="none" strike="noStrik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CL" sz="37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M: 0</a:t>
            </a:r>
            <a:r>
              <a:rPr b="1" lang="es-CL" sz="37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9</a:t>
            </a:r>
            <a:endParaRPr b="1" i="0" sz="3700" u="none" cap="none" strike="noStrik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CL" sz="37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Total:</a:t>
            </a:r>
            <a:r>
              <a:rPr b="1" lang="es-CL" sz="37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32 e</a:t>
            </a:r>
            <a:r>
              <a:rPr b="1" i="0" lang="es-CL" sz="37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studiantes</a:t>
            </a:r>
            <a:endParaRPr b="1" i="0" sz="3700" u="none" cap="none" strike="noStrik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D1395"/>
        </a:solidFill>
      </p:bgPr>
    </p:bg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39"/>
          <p:cNvSpPr txBox="1"/>
          <p:nvPr/>
        </p:nvSpPr>
        <p:spPr>
          <a:xfrm>
            <a:off x="864496" y="304800"/>
            <a:ext cx="8983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CL" sz="42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DESERCIÓN AÑO 202</a:t>
            </a:r>
            <a:r>
              <a:rPr b="1" lang="es-CL" sz="4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5</a:t>
            </a:r>
            <a:r>
              <a:rPr b="1" i="0" lang="es-CL" sz="42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4" name="Google Shape;534;p39"/>
          <p:cNvSpPr txBox="1"/>
          <p:nvPr/>
        </p:nvSpPr>
        <p:spPr>
          <a:xfrm>
            <a:off x="6107050" y="4449700"/>
            <a:ext cx="4875900" cy="19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CL" sz="30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3 Electricidad </a:t>
            </a:r>
            <a:endParaRPr b="1" i="0" sz="3000" u="none" cap="none" strike="noStrik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CL" sz="30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H: </a:t>
            </a:r>
            <a:r>
              <a:rPr b="1" lang="es-CL" sz="30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08</a:t>
            </a:r>
            <a:endParaRPr b="1" i="0" sz="3000" u="none" cap="none" strike="noStrik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CL" sz="30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M: 0</a:t>
            </a:r>
            <a:r>
              <a:rPr b="1" lang="es-CL" sz="30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1</a:t>
            </a:r>
            <a:endParaRPr b="1" i="0" sz="3000" u="none" cap="none" strike="noStrik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CL" sz="30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Total: </a:t>
            </a:r>
            <a:r>
              <a:rPr b="1" lang="es-CL" sz="30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09</a:t>
            </a:r>
            <a:r>
              <a:rPr b="1" i="0" lang="es-CL" sz="30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  Estudiantes</a:t>
            </a:r>
            <a:endParaRPr b="1" i="0" sz="3000" u="none" cap="none" strike="noStrik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535" name="Google Shape;535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91275" y="4333875"/>
            <a:ext cx="2875901" cy="2648851"/>
          </a:xfrm>
          <a:prstGeom prst="rect">
            <a:avLst/>
          </a:prstGeom>
          <a:noFill/>
          <a:ln>
            <a:noFill/>
          </a:ln>
        </p:spPr>
      </p:pic>
      <p:sp>
        <p:nvSpPr>
          <p:cNvPr id="536" name="Google Shape;536;p39"/>
          <p:cNvSpPr txBox="1"/>
          <p:nvPr/>
        </p:nvSpPr>
        <p:spPr>
          <a:xfrm>
            <a:off x="316450" y="1448000"/>
            <a:ext cx="5790600" cy="19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CL" sz="30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3 Mec</a:t>
            </a:r>
            <a:r>
              <a:rPr b="1" lang="es-CL" sz="30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.</a:t>
            </a:r>
            <a:r>
              <a:rPr b="1" i="0" lang="es-CL" sz="30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 In</a:t>
            </a:r>
            <a:r>
              <a:rPr b="1" lang="es-CL" sz="30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d -</a:t>
            </a:r>
            <a:r>
              <a:rPr b="1" i="0" lang="es-CL" sz="30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M/H</a:t>
            </a:r>
            <a:endParaRPr b="1" i="0" sz="3000" u="none" cap="none" strike="noStrik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CL" sz="30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H: </a:t>
            </a:r>
            <a:r>
              <a:rPr b="1" lang="es-CL" sz="30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02</a:t>
            </a:r>
            <a:endParaRPr b="1" i="0" sz="3000" u="none" cap="none" strike="noStrik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CL" sz="30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M: 0</a:t>
            </a:r>
            <a:endParaRPr b="1" i="0" sz="3000" u="none" cap="none" strike="noStrik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CL" sz="30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Total: </a:t>
            </a:r>
            <a:r>
              <a:rPr b="1" lang="es-CL" sz="30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02</a:t>
            </a:r>
            <a:r>
              <a:rPr b="1" i="0" lang="es-CL" sz="30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  Estudiantes</a:t>
            </a:r>
            <a:endParaRPr b="1" i="0" sz="3000" u="none" cap="none" strike="noStrik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37" name="Google Shape;537;p39"/>
          <p:cNvSpPr txBox="1"/>
          <p:nvPr/>
        </p:nvSpPr>
        <p:spPr>
          <a:xfrm>
            <a:off x="403375" y="4403488"/>
            <a:ext cx="47847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CL" sz="30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3 Telecomunicaciones </a:t>
            </a:r>
            <a:endParaRPr b="1" sz="30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CL" sz="30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H:04</a:t>
            </a:r>
            <a:endParaRPr b="1" sz="30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CL" sz="30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M: 01</a:t>
            </a:r>
            <a:endParaRPr b="1" sz="30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CL" sz="30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Total: 05 Estudiantes</a:t>
            </a:r>
            <a:endParaRPr sz="3000"/>
          </a:p>
        </p:txBody>
      </p:sp>
      <p:sp>
        <p:nvSpPr>
          <p:cNvPr id="538" name="Google Shape;538;p39"/>
          <p:cNvSpPr txBox="1"/>
          <p:nvPr/>
        </p:nvSpPr>
        <p:spPr>
          <a:xfrm>
            <a:off x="6107050" y="1448000"/>
            <a:ext cx="5790600" cy="19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CL" sz="30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3 Me</a:t>
            </a:r>
            <a:r>
              <a:rPr b="1" lang="es-CL" sz="30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c.</a:t>
            </a:r>
            <a:r>
              <a:rPr b="1" i="0" lang="es-CL" sz="30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 Ind</a:t>
            </a:r>
            <a:r>
              <a:rPr b="1" lang="es-CL" sz="30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-Electromec.</a:t>
            </a:r>
            <a:endParaRPr b="1" i="0" sz="3000" u="none" cap="none" strike="noStrik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CL" sz="30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H: </a:t>
            </a:r>
            <a:r>
              <a:rPr b="1" lang="es-CL" sz="30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08</a:t>
            </a:r>
            <a:endParaRPr b="1" i="0" sz="3000" u="none" cap="none" strike="noStrik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CL" sz="30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M: 0</a:t>
            </a:r>
            <a:r>
              <a:rPr b="1" lang="es-CL" sz="30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1</a:t>
            </a:r>
            <a:endParaRPr b="1" i="0" sz="3000" u="none" cap="none" strike="noStrik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CL" sz="30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Total: </a:t>
            </a:r>
            <a:r>
              <a:rPr b="1" lang="es-CL" sz="30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09 </a:t>
            </a:r>
            <a:r>
              <a:rPr b="1" i="0" lang="es-CL" sz="30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Estudiantes </a:t>
            </a:r>
            <a:endParaRPr b="1" i="0" sz="3000" u="none" cap="none" strike="noStrik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D1395"/>
        </a:solidFill>
      </p:bgPr>
    </p:bg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40"/>
          <p:cNvSpPr txBox="1"/>
          <p:nvPr/>
        </p:nvSpPr>
        <p:spPr>
          <a:xfrm>
            <a:off x="1568772" y="114625"/>
            <a:ext cx="8758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CL" sz="42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DESERCIÓN AÑO 202</a:t>
            </a:r>
            <a:r>
              <a:rPr b="1" lang="es-CL" sz="4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5</a:t>
            </a:r>
            <a:r>
              <a:rPr b="1" i="0" lang="es-CL" sz="42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4" name="Google Shape;544;p40"/>
          <p:cNvSpPr txBox="1"/>
          <p:nvPr/>
        </p:nvSpPr>
        <p:spPr>
          <a:xfrm>
            <a:off x="1058175" y="1121575"/>
            <a:ext cx="5283000" cy="19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CL" sz="30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4 Mecánica Industrial  </a:t>
            </a:r>
            <a:endParaRPr b="1" i="0" sz="3000" u="none" cap="none" strike="noStrik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CL" sz="30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H: 0</a:t>
            </a:r>
            <a:r>
              <a:rPr b="1" lang="es-CL" sz="30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3</a:t>
            </a:r>
            <a:endParaRPr b="1" i="0" sz="3000" u="none" cap="none" strike="noStrik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CL" sz="30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M: 0</a:t>
            </a:r>
            <a:endParaRPr b="1" i="0" sz="3000" u="none" cap="none" strike="noStrik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CL" sz="30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Total: 0</a:t>
            </a:r>
            <a:r>
              <a:rPr b="1" lang="es-CL" sz="30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3</a:t>
            </a:r>
            <a:r>
              <a:rPr b="1" i="0" lang="es-CL" sz="30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 Estudiantes</a:t>
            </a:r>
            <a:endParaRPr b="1" i="0" sz="3000" u="none" cap="none" strike="noStrik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545" name="Google Shape;545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49050" y="3502649"/>
            <a:ext cx="3642952" cy="3355350"/>
          </a:xfrm>
          <a:prstGeom prst="rect">
            <a:avLst/>
          </a:prstGeom>
          <a:noFill/>
          <a:ln>
            <a:noFill/>
          </a:ln>
        </p:spPr>
      </p:pic>
      <p:sp>
        <p:nvSpPr>
          <p:cNvPr id="546" name="Google Shape;546;p40"/>
          <p:cNvSpPr txBox="1"/>
          <p:nvPr/>
        </p:nvSpPr>
        <p:spPr>
          <a:xfrm>
            <a:off x="7027700" y="1208325"/>
            <a:ext cx="5283000" cy="19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CL" sz="30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4 Telecomunicaciones  </a:t>
            </a:r>
            <a:endParaRPr b="1" i="0" sz="3000" u="none" cap="none" strike="noStrik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CL" sz="30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H: </a:t>
            </a:r>
            <a:r>
              <a:rPr b="1" lang="es-CL" sz="30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02</a:t>
            </a:r>
            <a:endParaRPr b="1" i="0" sz="3000" u="none" cap="none" strike="noStrik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CL" sz="30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M: </a:t>
            </a:r>
            <a:r>
              <a:rPr b="1" lang="es-CL" sz="30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0</a:t>
            </a:r>
            <a:endParaRPr b="1" i="0" sz="3000" u="none" cap="none" strike="noStrik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CL" sz="30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Total: 0</a:t>
            </a:r>
            <a:r>
              <a:rPr b="1" lang="es-CL" sz="30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2</a:t>
            </a:r>
            <a:r>
              <a:rPr b="1" i="0" lang="es-CL" sz="30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 Estudiantes</a:t>
            </a:r>
            <a:endParaRPr b="1" i="0" sz="3000" u="none" cap="none" strike="noStrik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47" name="Google Shape;547;p40"/>
          <p:cNvSpPr txBox="1"/>
          <p:nvPr/>
        </p:nvSpPr>
        <p:spPr>
          <a:xfrm>
            <a:off x="3622400" y="4057675"/>
            <a:ext cx="4265400" cy="19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CL" sz="30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4 Electricidad </a:t>
            </a:r>
            <a:endParaRPr b="1" i="0" sz="3000" u="none" cap="none" strike="noStrik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CL" sz="30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H: </a:t>
            </a:r>
            <a:r>
              <a:rPr b="1" lang="es-CL" sz="30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0</a:t>
            </a:r>
            <a:endParaRPr b="1" i="0" sz="3000" u="none" cap="none" strike="noStrik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CL" sz="30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M: 0</a:t>
            </a:r>
            <a:endParaRPr b="1" i="0" sz="3000" u="none" cap="none" strike="noStrik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CL" sz="30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Total: </a:t>
            </a:r>
            <a:r>
              <a:rPr b="1" lang="es-CL" sz="30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0</a:t>
            </a:r>
            <a:r>
              <a:rPr b="1" i="0" lang="es-CL" sz="30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 Estudiantes</a:t>
            </a:r>
            <a:endParaRPr b="1" i="0" sz="3000" u="none" cap="none" strike="noStrik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D1395"/>
        </a:solidFill>
      </p:bgPr>
    </p:bg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41"/>
          <p:cNvSpPr txBox="1"/>
          <p:nvPr/>
        </p:nvSpPr>
        <p:spPr>
          <a:xfrm>
            <a:off x="1659322" y="213500"/>
            <a:ext cx="8215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CL" sz="42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DESERCIÓN AÑO 202</a:t>
            </a:r>
            <a:r>
              <a:rPr b="1" lang="es-CL" sz="4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5</a:t>
            </a:r>
            <a:r>
              <a:rPr b="1" i="0" lang="es-CL" sz="42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3" name="Google Shape;553;p41"/>
          <p:cNvSpPr txBox="1"/>
          <p:nvPr/>
        </p:nvSpPr>
        <p:spPr>
          <a:xfrm>
            <a:off x="733200" y="1069375"/>
            <a:ext cx="8791800" cy="358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CL" sz="68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Total</a:t>
            </a:r>
            <a:endParaRPr b="1" i="0" sz="5300" u="none" cap="none" strike="noStrik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CL" sz="53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H: </a:t>
            </a:r>
            <a:r>
              <a:rPr b="1" lang="es-CL" sz="53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69</a:t>
            </a:r>
            <a:endParaRPr b="1" i="0" sz="5300" u="none" cap="none" strike="noStrik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CL" sz="53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M: </a:t>
            </a:r>
            <a:r>
              <a:rPr b="1" lang="es-CL" sz="53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16</a:t>
            </a:r>
            <a:endParaRPr b="1" i="0" sz="5300" u="none" cap="none" strike="noStrik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CL" sz="53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Total: </a:t>
            </a:r>
            <a:r>
              <a:rPr b="1" lang="es-CL" sz="53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85</a:t>
            </a:r>
            <a:r>
              <a:rPr b="1" i="0" lang="es-CL" sz="53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 Estudiantes</a:t>
            </a:r>
            <a:endParaRPr b="1" i="0" sz="5300" u="none" cap="none" strike="noStrik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554" name="Google Shape;554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54150" y="3991225"/>
            <a:ext cx="1462801" cy="1347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D1395"/>
        </a:solidFill>
      </p:bgPr>
    </p:bg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" name="Google Shape;122;p15"/>
          <p:cNvGrpSpPr/>
          <p:nvPr/>
        </p:nvGrpSpPr>
        <p:grpSpPr>
          <a:xfrm>
            <a:off x="300975" y="1338000"/>
            <a:ext cx="11590169" cy="5418600"/>
            <a:chOff x="0" y="0"/>
            <a:chExt cx="14151610" cy="5418600"/>
          </a:xfrm>
        </p:grpSpPr>
        <p:cxnSp>
          <p:nvCxnSpPr>
            <p:cNvPr id="123" name="Google Shape;123;p15"/>
            <p:cNvCxnSpPr/>
            <p:nvPr/>
          </p:nvCxnSpPr>
          <p:spPr>
            <a:xfrm>
              <a:off x="0" y="0"/>
              <a:ext cx="11577000" cy="0"/>
            </a:xfrm>
            <a:prstGeom prst="straightConnector1">
              <a:avLst/>
            </a:prstGeom>
            <a:solidFill>
              <a:schemeClr val="accent1"/>
            </a:solidFill>
            <a:ln cap="flat" cmpd="sng" w="127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24" name="Google Shape;124;p15"/>
            <p:cNvSpPr/>
            <p:nvPr/>
          </p:nvSpPr>
          <p:spPr>
            <a:xfrm>
              <a:off x="0" y="0"/>
              <a:ext cx="1903800" cy="541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15"/>
            <p:cNvSpPr txBox="1"/>
            <p:nvPr/>
          </p:nvSpPr>
          <p:spPr>
            <a:xfrm>
              <a:off x="184432" y="248725"/>
              <a:ext cx="3454200" cy="421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47650" lIns="247650" spcFirstLastPara="1" rIns="247650" wrap="square" tIns="2476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500"/>
                <a:buFont typeface="Arial"/>
                <a:buNone/>
              </a:pPr>
              <a:r>
                <a:rPr b="0" i="0" lang="es-CL" sz="65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Menú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15"/>
            <p:cNvSpPr/>
            <p:nvPr/>
          </p:nvSpPr>
          <p:spPr>
            <a:xfrm>
              <a:off x="2470861" y="248724"/>
              <a:ext cx="9519300" cy="492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15"/>
            <p:cNvSpPr txBox="1"/>
            <p:nvPr/>
          </p:nvSpPr>
          <p:spPr>
            <a:xfrm>
              <a:off x="4387210" y="598800"/>
              <a:ext cx="9764400" cy="411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AFDF9"/>
                </a:buClr>
                <a:buSzPts val="2400"/>
                <a:buFont typeface="Georgia"/>
                <a:buNone/>
              </a:pPr>
              <a:r>
                <a:rPr b="0" i="0" lang="es-CL" sz="2400" u="none" cap="none" strike="noStrike">
                  <a:solidFill>
                    <a:srgbClr val="FAFDF9"/>
                  </a:solidFill>
                  <a:latin typeface="Georgia"/>
                  <a:ea typeface="Georgia"/>
                  <a:cs typeface="Georgia"/>
                  <a:sym typeface="Georgia"/>
                </a:rPr>
                <a:t>* VISIÓN COMPARTIDA</a:t>
              </a:r>
              <a:endParaRPr b="0" i="0" sz="2400" u="none" cap="none" strike="noStrike">
                <a:solidFill>
                  <a:srgbClr val="FAFDF9"/>
                </a:solidFill>
                <a:latin typeface="Georgia"/>
                <a:ea typeface="Georgia"/>
                <a:cs typeface="Georgia"/>
                <a:sym typeface="Georgia"/>
              </a:endParaRPr>
            </a:p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AFDF9"/>
                </a:buClr>
                <a:buSzPts val="2400"/>
                <a:buFont typeface="Georgia"/>
                <a:buNone/>
              </a:pPr>
              <a:r>
                <a:t/>
              </a:r>
              <a:endParaRPr b="0" i="0" sz="2400" u="none" cap="none" strike="noStrike">
                <a:solidFill>
                  <a:srgbClr val="FAFDF9"/>
                </a:solidFill>
                <a:latin typeface="Georgia"/>
                <a:ea typeface="Georgia"/>
                <a:cs typeface="Georgia"/>
                <a:sym typeface="Georgia"/>
              </a:endParaRPr>
            </a:p>
            <a:p>
              <a:pPr indent="-429600" lvl="0" marL="4572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AFDF9"/>
                </a:buClr>
                <a:buSzPts val="2400"/>
                <a:buFont typeface="Georgia"/>
                <a:buChar char="●"/>
              </a:pPr>
              <a:r>
                <a:rPr b="0" i="0" lang="es-CL" sz="2400" u="none" cap="none" strike="noStrike">
                  <a:solidFill>
                    <a:srgbClr val="FAFDF9"/>
                  </a:solidFill>
                  <a:latin typeface="Georgia"/>
                  <a:ea typeface="Georgia"/>
                  <a:cs typeface="Georgia"/>
                  <a:sym typeface="Georgia"/>
                </a:rPr>
                <a:t>DATOS ESTADÍSTICOS:</a:t>
              </a:r>
              <a:endParaRPr b="0" i="0" sz="2400" u="none" cap="none" strike="noStrike">
                <a:solidFill>
                  <a:srgbClr val="FAFDF9"/>
                </a:solidFill>
                <a:latin typeface="Georgia"/>
                <a:ea typeface="Georgia"/>
                <a:cs typeface="Georgia"/>
                <a:sym typeface="Georgia"/>
              </a:endParaRPr>
            </a:p>
            <a:p>
              <a:pPr indent="0" lvl="0" marL="4572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FAFDF9"/>
                </a:solidFill>
                <a:latin typeface="Georgia"/>
                <a:ea typeface="Georgia"/>
                <a:cs typeface="Georgia"/>
                <a:sym typeface="Georgia"/>
              </a:endParaRPr>
            </a:p>
            <a:p>
              <a:pPr indent="0" lvl="0" marL="9144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0" i="0" lang="es-CL" sz="2400" u="none" cap="none" strike="noStrike">
                  <a:solidFill>
                    <a:srgbClr val="FAFDF9"/>
                  </a:solidFill>
                  <a:latin typeface="Georgia"/>
                  <a:ea typeface="Georgia"/>
                  <a:cs typeface="Georgia"/>
                  <a:sym typeface="Georgia"/>
                </a:rPr>
                <a:t>GESTIÓN PEDAGÓGICA</a:t>
              </a:r>
              <a:endParaRPr b="0" i="0" sz="2400" u="none" cap="none" strike="noStrike">
                <a:solidFill>
                  <a:srgbClr val="FAFDF9"/>
                </a:solidFill>
                <a:latin typeface="Georgia"/>
                <a:ea typeface="Georgia"/>
                <a:cs typeface="Georgia"/>
                <a:sym typeface="Georgia"/>
              </a:endParaRPr>
            </a:p>
            <a:p>
              <a:pPr indent="0" lvl="0" marL="4572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FAFDF9"/>
                </a:solidFill>
                <a:latin typeface="Georgia"/>
                <a:ea typeface="Georgia"/>
                <a:cs typeface="Georgia"/>
                <a:sym typeface="Georgia"/>
              </a:endParaRPr>
            </a:p>
            <a:p>
              <a:pPr indent="457200" lvl="0" marL="4572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0" i="0" lang="es-CL" sz="2400" u="none" cap="none" strike="noStrike">
                  <a:solidFill>
                    <a:srgbClr val="FAFDF9"/>
                  </a:solidFill>
                  <a:latin typeface="Georgia"/>
                  <a:ea typeface="Georgia"/>
                  <a:cs typeface="Georgia"/>
                  <a:sym typeface="Georgia"/>
                </a:rPr>
                <a:t>GESTIÓN DE CONVIVENCIA</a:t>
              </a:r>
              <a:endParaRPr b="0" i="0" sz="2400" u="none" cap="none" strike="noStrike">
                <a:solidFill>
                  <a:srgbClr val="FAFDF9"/>
                </a:solidFill>
                <a:latin typeface="Georgia"/>
                <a:ea typeface="Georgia"/>
                <a:cs typeface="Georgia"/>
                <a:sym typeface="Georgia"/>
              </a:endParaRPr>
            </a:p>
            <a:p>
              <a:pPr indent="0" lvl="0" marL="4572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FAFDF9"/>
                </a:solidFill>
                <a:latin typeface="Georgia"/>
                <a:ea typeface="Georgia"/>
                <a:cs typeface="Georgia"/>
                <a:sym typeface="Georgia"/>
              </a:endParaRPr>
            </a:p>
            <a:p>
              <a:pPr indent="457200" lvl="0" marL="4572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0" i="0" lang="es-CL" sz="2400" u="none" cap="none" strike="noStrike">
                  <a:solidFill>
                    <a:srgbClr val="FAFDF9"/>
                  </a:solidFill>
                  <a:latin typeface="Georgia"/>
                  <a:ea typeface="Georgia"/>
                  <a:cs typeface="Georgia"/>
                  <a:sym typeface="Georgia"/>
                </a:rPr>
                <a:t>ÁREA DE ADMINISTRACIÓN</a:t>
              </a:r>
              <a:endParaRPr b="0" i="0" sz="2400" u="none" cap="none" strike="noStrike">
                <a:solidFill>
                  <a:srgbClr val="FAFDF9"/>
                </a:solidFill>
                <a:latin typeface="Georgia"/>
                <a:ea typeface="Georgia"/>
                <a:cs typeface="Georgia"/>
                <a:sym typeface="Georgia"/>
              </a:endParaRPr>
            </a:p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AFDF9"/>
                </a:buClr>
                <a:buSzPts val="2400"/>
                <a:buFont typeface="Georgia"/>
                <a:buNone/>
              </a:pPr>
              <a:r>
                <a:t/>
              </a:r>
              <a:endParaRPr b="0" i="0" sz="2400" u="none" cap="none" strike="noStrike">
                <a:solidFill>
                  <a:srgbClr val="FAFDF9"/>
                </a:solidFill>
                <a:latin typeface="Georgia"/>
                <a:ea typeface="Georgia"/>
                <a:cs typeface="Georgia"/>
                <a:sym typeface="Georgia"/>
              </a:endParaRPr>
            </a:p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AFDF9"/>
                </a:buClr>
                <a:buSzPts val="2400"/>
                <a:buFont typeface="Georgia"/>
                <a:buNone/>
              </a:pPr>
              <a:r>
                <a:t/>
              </a:r>
              <a:endParaRPr b="0" i="0" sz="2400" u="none" cap="none" strike="noStrike">
                <a:solidFill>
                  <a:srgbClr val="FAFDF9"/>
                </a:solidFill>
                <a:latin typeface="Georgia"/>
                <a:ea typeface="Georgia"/>
                <a:cs typeface="Georgia"/>
                <a:sym typeface="Georgia"/>
              </a:endParaRPr>
            </a:p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AFDF9"/>
                </a:buClr>
                <a:buSzPts val="2400"/>
                <a:buFont typeface="Georgia"/>
                <a:buNone/>
              </a:pPr>
              <a:r>
                <a:t/>
              </a:r>
              <a:endParaRPr b="0" i="0" sz="2400" u="none" cap="none" strike="noStrike">
                <a:solidFill>
                  <a:srgbClr val="FAFDF9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cxnSp>
          <p:nvCxnSpPr>
            <p:cNvPr id="128" name="Google Shape;128;p15"/>
            <p:cNvCxnSpPr/>
            <p:nvPr/>
          </p:nvCxnSpPr>
          <p:spPr>
            <a:xfrm>
              <a:off x="1903865" y="5167312"/>
              <a:ext cx="7615500" cy="0"/>
            </a:xfrm>
            <a:prstGeom prst="straightConnector1">
              <a:avLst/>
            </a:prstGeom>
            <a:solidFill>
              <a:schemeClr val="accent1"/>
            </a:solidFill>
            <a:ln cap="flat" cmpd="sng" w="12700">
              <a:solidFill>
                <a:srgbClr val="BADBF7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129" name="Google Shape;129;p15"/>
          <p:cNvGrpSpPr/>
          <p:nvPr/>
        </p:nvGrpSpPr>
        <p:grpSpPr>
          <a:xfrm>
            <a:off x="-7259" y="10878"/>
            <a:ext cx="12199259" cy="6822253"/>
            <a:chOff x="-7259" y="10878"/>
            <a:chExt cx="12199259" cy="6822253"/>
          </a:xfrm>
        </p:grpSpPr>
        <p:pic>
          <p:nvPicPr>
            <p:cNvPr id="130" name="Google Shape;130;p1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00977" y="68166"/>
              <a:ext cx="806700" cy="730200"/>
            </a:xfrm>
            <a:prstGeom prst="roundRect">
              <a:avLst>
                <a:gd fmla="val 8594" name="adj"/>
              </a:avLst>
            </a:prstGeom>
            <a:solidFill>
              <a:srgbClr val="ECECEC"/>
            </a:solidFill>
            <a:ln>
              <a:noFill/>
            </a:ln>
            <a:effectLst>
              <a:reflection blurRad="0" dir="5400000" dist="5000" endA="0" endPos="28000" fadeDir="5400012" kx="0" rotWithShape="0" algn="bl" stA="38000" stPos="0" sy="-100000" ky="0"/>
            </a:effectLst>
          </p:spPr>
        </p:pic>
        <p:sp>
          <p:nvSpPr>
            <p:cNvPr id="131" name="Google Shape;131;p15"/>
            <p:cNvSpPr/>
            <p:nvPr/>
          </p:nvSpPr>
          <p:spPr>
            <a:xfrm>
              <a:off x="1711626" y="246281"/>
              <a:ext cx="88473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1" i="0" lang="es-CL" sz="2400" u="none" cap="none" strike="noStrike">
                  <a:solidFill>
                    <a:srgbClr val="FDFAF9"/>
                  </a:solidFill>
                  <a:latin typeface="Georgia"/>
                  <a:ea typeface="Georgia"/>
                  <a:cs typeface="Georgia"/>
                  <a:sym typeface="Georgia"/>
                </a:rPr>
                <a:t>LICEO BICENTENARIO  POLITÉCNICO SAN JOAQUÍN</a:t>
              </a:r>
              <a:endParaRPr b="1" i="0" sz="2400" u="none" cap="none" strike="noStrike">
                <a:solidFill>
                  <a:srgbClr val="FDFAF9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pic>
          <p:nvPicPr>
            <p:cNvPr id="132" name="Google Shape;132;p1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flipH="1" rot="10800000">
              <a:off x="0" y="905031"/>
              <a:ext cx="12192000" cy="457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3" name="Google Shape;133;p1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flipH="1" rot="10800000">
              <a:off x="-7259" y="6787412"/>
              <a:ext cx="12192000" cy="457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4" name="Google Shape;134;p1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1071274" y="10878"/>
              <a:ext cx="806700" cy="828600"/>
            </a:xfrm>
            <a:prstGeom prst="roundRect">
              <a:avLst>
                <a:gd fmla="val 8594" name="adj"/>
              </a:avLst>
            </a:prstGeom>
            <a:solidFill>
              <a:srgbClr val="ECECEC"/>
            </a:solidFill>
            <a:ln>
              <a:noFill/>
            </a:ln>
            <a:effectLst>
              <a:reflection blurRad="0" dir="5400000" dist="5000" endA="0" endPos="28000" fadeDir="5400012" kx="0" rotWithShape="0" algn="bl" stA="38000" stPos="0" sy="-100000" ky="0"/>
            </a:effectLst>
          </p:spPr>
        </p:pic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D1395"/>
        </a:solidFill>
      </p:bgPr>
    </p:bg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9" name="Google Shape;559;p42"/>
          <p:cNvGrpSpPr/>
          <p:nvPr/>
        </p:nvGrpSpPr>
        <p:grpSpPr>
          <a:xfrm>
            <a:off x="-7259" y="10878"/>
            <a:ext cx="12206518" cy="6822253"/>
            <a:chOff x="-7259" y="10878"/>
            <a:chExt cx="12206518" cy="6822253"/>
          </a:xfrm>
        </p:grpSpPr>
        <p:pic>
          <p:nvPicPr>
            <p:cNvPr id="560" name="Google Shape;560;p4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00977" y="68166"/>
              <a:ext cx="806700" cy="730200"/>
            </a:xfrm>
            <a:prstGeom prst="roundRect">
              <a:avLst>
                <a:gd fmla="val 8594" name="adj"/>
              </a:avLst>
            </a:prstGeom>
            <a:solidFill>
              <a:srgbClr val="ECECEC"/>
            </a:solidFill>
            <a:ln>
              <a:noFill/>
            </a:ln>
            <a:effectLst>
              <a:reflection blurRad="0" dir="5400000" dist="5000" endA="0" endPos="28000" fadeDir="5400012" kx="0" rotWithShape="0" algn="bl" stA="38000" stPos="0" sy="-100000" ky="0"/>
            </a:effectLst>
          </p:spPr>
        </p:pic>
        <p:sp>
          <p:nvSpPr>
            <p:cNvPr id="561" name="Google Shape;561;p42"/>
            <p:cNvSpPr/>
            <p:nvPr/>
          </p:nvSpPr>
          <p:spPr>
            <a:xfrm>
              <a:off x="1711626" y="246281"/>
              <a:ext cx="88473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1" i="0" lang="es-CL" sz="2400" u="none" cap="none" strike="noStrike">
                  <a:solidFill>
                    <a:srgbClr val="FDFAF9"/>
                  </a:solidFill>
                  <a:latin typeface="Georgia"/>
                  <a:ea typeface="Georgia"/>
                  <a:cs typeface="Georgia"/>
                  <a:sym typeface="Georgia"/>
                </a:rPr>
                <a:t>LICEO BICENTENARIO  POLITÉCNICO SAN JOAQUÍN</a:t>
              </a:r>
              <a:endParaRPr b="1" i="0" sz="2400" u="none" cap="none" strike="noStrike">
                <a:solidFill>
                  <a:srgbClr val="FDFAF9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pic>
          <p:nvPicPr>
            <p:cNvPr id="562" name="Google Shape;562;p4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flipH="1" rot="10800000">
              <a:off x="0" y="905031"/>
              <a:ext cx="12192000" cy="4571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63" name="Google Shape;563;p42"/>
            <p:cNvGrpSpPr/>
            <p:nvPr/>
          </p:nvGrpSpPr>
          <p:grpSpPr>
            <a:xfrm>
              <a:off x="-1" y="2975428"/>
              <a:ext cx="12199260" cy="991940"/>
              <a:chOff x="-1" y="2975428"/>
              <a:chExt cx="12199260" cy="991940"/>
            </a:xfrm>
          </p:grpSpPr>
          <p:pic>
            <p:nvPicPr>
              <p:cNvPr id="564" name="Google Shape;564;p42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-1" y="2975428"/>
                <a:ext cx="12192000" cy="7027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65" name="Google Shape;565;p42"/>
              <p:cNvSpPr/>
              <p:nvPr/>
            </p:nvSpPr>
            <p:spPr>
              <a:xfrm>
                <a:off x="7259" y="3045706"/>
                <a:ext cx="12177600" cy="837000"/>
              </a:xfrm>
              <a:prstGeom prst="rect">
                <a:avLst/>
              </a:prstGeom>
              <a:solidFill>
                <a:srgbClr val="003296"/>
              </a:solidFill>
              <a:ln cap="flat" cmpd="sng" w="12700">
                <a:solidFill>
                  <a:srgbClr val="007EA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566" name="Google Shape;566;p42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7259" y="3897090"/>
                <a:ext cx="12192000" cy="7027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567" name="Google Shape;567;p42"/>
            <p:cNvSpPr txBox="1"/>
            <p:nvPr/>
          </p:nvSpPr>
          <p:spPr>
            <a:xfrm>
              <a:off x="2836360" y="3247574"/>
              <a:ext cx="65193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b="1" i="0" lang="es-CL" sz="2800" u="none" cap="none" strike="noStrike">
                  <a:solidFill>
                    <a:schemeClr val="lt1"/>
                  </a:solidFill>
                  <a:latin typeface="Georgia"/>
                  <a:ea typeface="Georgia"/>
                  <a:cs typeface="Georgia"/>
                  <a:sym typeface="Georgia"/>
                </a:rPr>
                <a:t>ÁREA DE ADMINISTRACIÓN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68" name="Google Shape;568;p4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flipH="1" rot="10800000">
              <a:off x="-7259" y="6787412"/>
              <a:ext cx="12192000" cy="457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9" name="Google Shape;569;p4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1071274" y="10878"/>
              <a:ext cx="806700" cy="828600"/>
            </a:xfrm>
            <a:prstGeom prst="roundRect">
              <a:avLst>
                <a:gd fmla="val 8594" name="adj"/>
              </a:avLst>
            </a:prstGeom>
            <a:solidFill>
              <a:srgbClr val="ECECEC"/>
            </a:solidFill>
            <a:ln>
              <a:noFill/>
            </a:ln>
            <a:effectLst>
              <a:reflection blurRad="0" dir="5400000" dist="5000" endA="0" endPos="28000" fadeDir="5400012" kx="0" rotWithShape="0" algn="bl" stA="38000" stPos="0" sy="-100000" ky="0"/>
            </a:effectLst>
          </p:spPr>
        </p:pic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D1395"/>
        </a:solidFill>
      </p:bgPr>
    </p:bg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4" name="Google Shape;574;p43"/>
          <p:cNvGrpSpPr/>
          <p:nvPr/>
        </p:nvGrpSpPr>
        <p:grpSpPr>
          <a:xfrm>
            <a:off x="-7259" y="10878"/>
            <a:ext cx="12206518" cy="6822253"/>
            <a:chOff x="-7259" y="10878"/>
            <a:chExt cx="12206518" cy="6822253"/>
          </a:xfrm>
        </p:grpSpPr>
        <p:pic>
          <p:nvPicPr>
            <p:cNvPr id="575" name="Google Shape;575;p4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00977" y="68166"/>
              <a:ext cx="806700" cy="730200"/>
            </a:xfrm>
            <a:prstGeom prst="roundRect">
              <a:avLst>
                <a:gd fmla="val 8594" name="adj"/>
              </a:avLst>
            </a:prstGeom>
            <a:solidFill>
              <a:srgbClr val="ECECEC"/>
            </a:solidFill>
            <a:ln>
              <a:noFill/>
            </a:ln>
            <a:effectLst>
              <a:reflection blurRad="0" dir="5400000" dist="5000" endA="0" endPos="28000" fadeDir="5400012" kx="0" rotWithShape="0" algn="bl" stA="38000" stPos="0" sy="-100000" ky="0"/>
            </a:effectLst>
          </p:spPr>
        </p:pic>
        <p:sp>
          <p:nvSpPr>
            <p:cNvPr id="576" name="Google Shape;576;p43"/>
            <p:cNvSpPr/>
            <p:nvPr/>
          </p:nvSpPr>
          <p:spPr>
            <a:xfrm>
              <a:off x="1711626" y="246281"/>
              <a:ext cx="88473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1" i="0" lang="es-CL" sz="2400" u="none" cap="none" strike="noStrike">
                  <a:solidFill>
                    <a:srgbClr val="FDFAF9"/>
                  </a:solidFill>
                  <a:latin typeface="Georgia"/>
                  <a:ea typeface="Georgia"/>
                  <a:cs typeface="Georgia"/>
                  <a:sym typeface="Georgia"/>
                </a:rPr>
                <a:t>LICEO BICENTENARIO  POLITÉCNICO SAN JOAQUÍN</a:t>
              </a:r>
              <a:endParaRPr b="1" i="0" sz="2400" u="none" cap="none" strike="noStrike">
                <a:solidFill>
                  <a:srgbClr val="FDFAF9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pic>
          <p:nvPicPr>
            <p:cNvPr id="577" name="Google Shape;577;p4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flipH="1" rot="10800000">
              <a:off x="0" y="905031"/>
              <a:ext cx="12192000" cy="4571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78" name="Google Shape;578;p43"/>
            <p:cNvGrpSpPr/>
            <p:nvPr/>
          </p:nvGrpSpPr>
          <p:grpSpPr>
            <a:xfrm>
              <a:off x="-1" y="2975428"/>
              <a:ext cx="12199260" cy="991940"/>
              <a:chOff x="-1" y="2975428"/>
              <a:chExt cx="12199260" cy="991940"/>
            </a:xfrm>
          </p:grpSpPr>
          <p:pic>
            <p:nvPicPr>
              <p:cNvPr id="579" name="Google Shape;579;p43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-1" y="2975428"/>
                <a:ext cx="12192000" cy="7027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80" name="Google Shape;580;p43"/>
              <p:cNvSpPr/>
              <p:nvPr/>
            </p:nvSpPr>
            <p:spPr>
              <a:xfrm>
                <a:off x="7259" y="3045706"/>
                <a:ext cx="12177600" cy="837000"/>
              </a:xfrm>
              <a:prstGeom prst="rect">
                <a:avLst/>
              </a:prstGeom>
              <a:solidFill>
                <a:srgbClr val="003296"/>
              </a:solidFill>
              <a:ln cap="flat" cmpd="sng" w="12700">
                <a:solidFill>
                  <a:srgbClr val="007EA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581" name="Google Shape;581;p43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7259" y="3897090"/>
                <a:ext cx="12192000" cy="7027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582" name="Google Shape;582;p43"/>
            <p:cNvSpPr txBox="1"/>
            <p:nvPr/>
          </p:nvSpPr>
          <p:spPr>
            <a:xfrm>
              <a:off x="1431625" y="2975425"/>
              <a:ext cx="9421200" cy="954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b="1" i="0" lang="es-CL" sz="2800" u="none" cap="none" strike="noStrike">
                  <a:solidFill>
                    <a:schemeClr val="lt1"/>
                  </a:solidFill>
                  <a:latin typeface="Georgia"/>
                  <a:ea typeface="Georgia"/>
                  <a:cs typeface="Georgia"/>
                  <a:sym typeface="Georgia"/>
                </a:rPr>
                <a:t>INVERSIONES Y TRABAJOS REALIZADOS DURANTE 202</a:t>
              </a:r>
              <a:r>
                <a:rPr b="1" lang="es-CL" sz="2800">
                  <a:solidFill>
                    <a:schemeClr val="lt1"/>
                  </a:solidFill>
                  <a:latin typeface="Georgia"/>
                  <a:ea typeface="Georgia"/>
                  <a:cs typeface="Georgia"/>
                  <a:sym typeface="Georgia"/>
                </a:rPr>
                <a:t>5 - 2026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83" name="Google Shape;583;p4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flipH="1" rot="10800000">
              <a:off x="-7259" y="6787412"/>
              <a:ext cx="12192000" cy="457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4" name="Google Shape;584;p4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1071274" y="10878"/>
              <a:ext cx="806700" cy="828600"/>
            </a:xfrm>
            <a:prstGeom prst="roundRect">
              <a:avLst>
                <a:gd fmla="val 8594" name="adj"/>
              </a:avLst>
            </a:prstGeom>
            <a:solidFill>
              <a:srgbClr val="ECECEC"/>
            </a:solidFill>
            <a:ln>
              <a:noFill/>
            </a:ln>
            <a:effectLst>
              <a:reflection blurRad="0" dir="5400000" dist="5000" endA="0" endPos="28000" fadeDir="5400012" kx="0" rotWithShape="0" algn="bl" stA="38000" stPos="0" sy="-100000" ky="0"/>
            </a:effectLst>
          </p:spPr>
        </p:pic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44"/>
          <p:cNvSpPr/>
          <p:nvPr/>
        </p:nvSpPr>
        <p:spPr>
          <a:xfrm>
            <a:off x="10733175" y="2240750"/>
            <a:ext cx="1290300" cy="1261500"/>
          </a:xfrm>
          <a:prstGeom prst="rect">
            <a:avLst/>
          </a:prstGeom>
          <a:gradFill>
            <a:gsLst>
              <a:gs pos="0">
                <a:srgbClr val="FFD042"/>
              </a:gs>
              <a:gs pos="100000">
                <a:srgbClr val="B88B07"/>
              </a:gs>
            </a:gsLst>
            <a:path path="circle">
              <a:fillToRect b="50%" l="50%" r="50%" t="50%"/>
            </a:path>
            <a:tileRect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0" name="Google Shape;590;p44"/>
          <p:cNvSpPr/>
          <p:nvPr/>
        </p:nvSpPr>
        <p:spPr>
          <a:xfrm>
            <a:off x="6087675" y="5031925"/>
            <a:ext cx="1475100" cy="11889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1" name="Google Shape;591;p44"/>
          <p:cNvSpPr/>
          <p:nvPr/>
        </p:nvSpPr>
        <p:spPr>
          <a:xfrm>
            <a:off x="860625" y="1214400"/>
            <a:ext cx="10280400" cy="461700"/>
          </a:xfrm>
          <a:prstGeom prst="rect">
            <a:avLst/>
          </a:prstGeom>
          <a:solidFill>
            <a:srgbClr val="0D1395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lang="es-CL" sz="2400">
                <a:solidFill>
                  <a:srgbClr val="FDFAF9"/>
                </a:solidFill>
                <a:latin typeface="Calibri"/>
                <a:ea typeface="Calibri"/>
                <a:cs typeface="Calibri"/>
                <a:sym typeface="Calibri"/>
              </a:rPr>
              <a:t>SALAS MODULARES</a:t>
            </a:r>
            <a:r>
              <a:rPr b="1" lang="es-CL" sz="2400">
                <a:solidFill>
                  <a:srgbClr val="FDFAF9"/>
                </a:solidFill>
                <a:latin typeface="Calibri"/>
                <a:ea typeface="Calibri"/>
                <a:cs typeface="Calibri"/>
                <a:sym typeface="Calibri"/>
              </a:rPr>
              <a:t> INVERSIÓN: $ 64.252.855</a:t>
            </a:r>
            <a:endParaRPr b="1" sz="2400">
              <a:solidFill>
                <a:srgbClr val="FDFAF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2" name="Google Shape;592;p44"/>
          <p:cNvSpPr txBox="1"/>
          <p:nvPr/>
        </p:nvSpPr>
        <p:spPr>
          <a:xfrm>
            <a:off x="1189175" y="1784950"/>
            <a:ext cx="9951900" cy="9852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s-CL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es-CL" sz="2800" u="none" cap="none" strike="noStrike">
                <a:solidFill>
                  <a:srgbClr val="0D1395"/>
                </a:solidFill>
                <a:latin typeface="Calibri"/>
                <a:ea typeface="Calibri"/>
                <a:cs typeface="Calibri"/>
                <a:sym typeface="Calibri"/>
              </a:rPr>
              <a:t> DURANTE LOS TRABAJOS                         DESPUÉS</a:t>
            </a:r>
            <a:endParaRPr b="1" i="0" sz="2800" u="none" cap="none" strike="noStrike">
              <a:solidFill>
                <a:srgbClr val="0D139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93" name="Google Shape;593;p44"/>
          <p:cNvGrpSpPr/>
          <p:nvPr/>
        </p:nvGrpSpPr>
        <p:grpSpPr>
          <a:xfrm>
            <a:off x="-7259" y="-3191"/>
            <a:ext cx="12199259" cy="6870751"/>
            <a:chOff x="-7259" y="-3191"/>
            <a:chExt cx="12199259" cy="6870751"/>
          </a:xfrm>
        </p:grpSpPr>
        <p:sp>
          <p:nvSpPr>
            <p:cNvPr id="594" name="Google Shape;594;p44"/>
            <p:cNvSpPr/>
            <p:nvPr/>
          </p:nvSpPr>
          <p:spPr>
            <a:xfrm>
              <a:off x="0" y="-3191"/>
              <a:ext cx="12184800" cy="888900"/>
            </a:xfrm>
            <a:prstGeom prst="rect">
              <a:avLst/>
            </a:prstGeom>
            <a:solidFill>
              <a:srgbClr val="0D1395"/>
            </a:solidFill>
            <a:ln cap="flat" cmpd="sng" w="12700">
              <a:solidFill>
                <a:srgbClr val="007EA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95" name="Google Shape;595;p4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00977" y="68166"/>
              <a:ext cx="806700" cy="730200"/>
            </a:xfrm>
            <a:prstGeom prst="roundRect">
              <a:avLst>
                <a:gd fmla="val 8594" name="adj"/>
              </a:avLst>
            </a:prstGeom>
            <a:noFill/>
            <a:ln>
              <a:noFill/>
            </a:ln>
            <a:effectLst>
              <a:reflection blurRad="0" dir="5400000" dist="5000" endA="0" endPos="28000" fadeDir="5400012" kx="0" rotWithShape="0" algn="bl" stA="38000" stPos="0" sy="-100000" ky="0"/>
            </a:effectLst>
          </p:spPr>
        </p:pic>
        <p:pic>
          <p:nvPicPr>
            <p:cNvPr id="596" name="Google Shape;596;p4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flipH="1" rot="10800000">
              <a:off x="0" y="890962"/>
              <a:ext cx="12192000" cy="1427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7" name="Google Shape;597;p4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1071274" y="10878"/>
              <a:ext cx="806700" cy="828600"/>
            </a:xfrm>
            <a:prstGeom prst="roundRect">
              <a:avLst>
                <a:gd fmla="val 8594" name="adj"/>
              </a:avLst>
            </a:prstGeom>
            <a:noFill/>
            <a:ln>
              <a:noFill/>
            </a:ln>
            <a:effectLst>
              <a:reflection blurRad="0" dir="5400000" dist="5000" endA="0" endPos="28000" fadeDir="5400012" kx="0" rotWithShape="0" algn="bl" stA="38000" stPos="0" sy="-100000" ky="0"/>
            </a:effectLst>
          </p:spPr>
        </p:pic>
        <p:sp>
          <p:nvSpPr>
            <p:cNvPr id="598" name="Google Shape;598;p44"/>
            <p:cNvSpPr/>
            <p:nvPr/>
          </p:nvSpPr>
          <p:spPr>
            <a:xfrm>
              <a:off x="1711626" y="246281"/>
              <a:ext cx="8847300" cy="461700"/>
            </a:xfrm>
            <a:prstGeom prst="rect">
              <a:avLst/>
            </a:prstGeom>
            <a:solidFill>
              <a:srgbClr val="0D139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1" i="0" lang="es-CL" sz="2400" u="none" cap="none" strike="noStrike">
                  <a:solidFill>
                    <a:srgbClr val="FDFAF9"/>
                  </a:solidFill>
                  <a:latin typeface="Georgia"/>
                  <a:ea typeface="Georgia"/>
                  <a:cs typeface="Georgia"/>
                  <a:sym typeface="Georgia"/>
                </a:rPr>
                <a:t>LICEO BICENTENARIO  POLITÉCNICO SAN JOAQUÍN</a:t>
              </a:r>
              <a:endParaRPr b="1" i="0" sz="2400" u="none" cap="none" strike="noStrike">
                <a:solidFill>
                  <a:srgbClr val="FDFAF9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pic>
          <p:nvPicPr>
            <p:cNvPr id="599" name="Google Shape;599;p4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flipH="1" rot="10800000">
              <a:off x="-7259" y="6724847"/>
              <a:ext cx="12192000" cy="14271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00" name="Google Shape;600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39325" y="2367738"/>
            <a:ext cx="2765674" cy="3251124"/>
          </a:xfrm>
          <a:prstGeom prst="rect">
            <a:avLst/>
          </a:prstGeom>
          <a:gradFill>
            <a:gsLst>
              <a:gs pos="0">
                <a:srgbClr val="FFD042"/>
              </a:gs>
              <a:gs pos="100000">
                <a:srgbClr val="B88B07"/>
              </a:gs>
            </a:gsLst>
            <a:path path="circle">
              <a:fillToRect b="50%" l="50%" r="50%" t="50%"/>
            </a:path>
            <a:tileRect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01" name="Google Shape;601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30663" y="3035337"/>
            <a:ext cx="2765674" cy="303312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0"/>
              </a:srgbClr>
            </a:outerShdw>
          </a:effectLst>
        </p:spPr>
      </p:pic>
      <p:sp>
        <p:nvSpPr>
          <p:cNvPr id="602" name="Google Shape;602;p44"/>
          <p:cNvSpPr/>
          <p:nvPr/>
        </p:nvSpPr>
        <p:spPr>
          <a:xfrm>
            <a:off x="179075" y="4821550"/>
            <a:ext cx="1086300" cy="1188900"/>
          </a:xfrm>
          <a:prstGeom prst="rect">
            <a:avLst/>
          </a:prstGeom>
          <a:solidFill>
            <a:srgbClr val="FFD04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03" name="Google Shape;603;p4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04550" y="2879000"/>
            <a:ext cx="2765674" cy="3033100"/>
          </a:xfrm>
          <a:prstGeom prst="rect">
            <a:avLst/>
          </a:prstGeom>
          <a:noFill/>
          <a:ln>
            <a:noFill/>
          </a:ln>
        </p:spPr>
      </p:pic>
      <p:sp>
        <p:nvSpPr>
          <p:cNvPr id="604" name="Google Shape;604;p44"/>
          <p:cNvSpPr/>
          <p:nvPr/>
        </p:nvSpPr>
        <p:spPr>
          <a:xfrm>
            <a:off x="4539975" y="2472700"/>
            <a:ext cx="1547700" cy="139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05" name="Google Shape;605;p4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225825" y="2585750"/>
            <a:ext cx="2706127" cy="3033101"/>
          </a:xfrm>
          <a:prstGeom prst="rect">
            <a:avLst/>
          </a:prstGeom>
          <a:gradFill>
            <a:gsLst>
              <a:gs pos="0">
                <a:srgbClr val="FFD042"/>
              </a:gs>
              <a:gs pos="100000">
                <a:srgbClr val="B88B07"/>
              </a:gs>
            </a:gsLst>
            <a:path path="circle">
              <a:fillToRect b="50%" l="50%" r="50%" t="50%"/>
            </a:path>
            <a:tileRect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06" name="Google Shape;606;p4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230675" y="3035350"/>
            <a:ext cx="2765651" cy="3033101"/>
          </a:xfrm>
          <a:prstGeom prst="rect">
            <a:avLst/>
          </a:prstGeom>
          <a:gradFill>
            <a:gsLst>
              <a:gs pos="0">
                <a:srgbClr val="FFD042"/>
              </a:gs>
              <a:gs pos="100000">
                <a:srgbClr val="B88B07"/>
              </a:gs>
            </a:gsLst>
            <a:path path="circle">
              <a:fillToRect b="50%" l="50%" r="50%" t="50%"/>
            </a:path>
            <a:tileRect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45"/>
          <p:cNvSpPr/>
          <p:nvPr/>
        </p:nvSpPr>
        <p:spPr>
          <a:xfrm>
            <a:off x="10768925" y="2697350"/>
            <a:ext cx="1086300" cy="1188900"/>
          </a:xfrm>
          <a:prstGeom prst="rect">
            <a:avLst/>
          </a:prstGeom>
          <a:solidFill>
            <a:srgbClr val="FFD04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2" name="Google Shape;612;p45"/>
          <p:cNvSpPr/>
          <p:nvPr/>
        </p:nvSpPr>
        <p:spPr>
          <a:xfrm>
            <a:off x="5993500" y="4270575"/>
            <a:ext cx="1224000" cy="1290300"/>
          </a:xfrm>
          <a:prstGeom prst="rect">
            <a:avLst/>
          </a:prstGeom>
          <a:solidFill>
            <a:srgbClr val="FFD04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3" name="Google Shape;613;p45"/>
          <p:cNvSpPr/>
          <p:nvPr/>
        </p:nvSpPr>
        <p:spPr>
          <a:xfrm>
            <a:off x="4782625" y="2943500"/>
            <a:ext cx="1086300" cy="1188900"/>
          </a:xfrm>
          <a:prstGeom prst="rect">
            <a:avLst/>
          </a:prstGeom>
          <a:solidFill>
            <a:srgbClr val="FFD04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4" name="Google Shape;614;p45"/>
          <p:cNvSpPr/>
          <p:nvPr/>
        </p:nvSpPr>
        <p:spPr>
          <a:xfrm>
            <a:off x="150050" y="4270575"/>
            <a:ext cx="1086300" cy="1188900"/>
          </a:xfrm>
          <a:prstGeom prst="rect">
            <a:avLst/>
          </a:prstGeom>
          <a:solidFill>
            <a:srgbClr val="FFD04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15" name="Google Shape;615;p45"/>
          <p:cNvGrpSpPr/>
          <p:nvPr/>
        </p:nvGrpSpPr>
        <p:grpSpPr>
          <a:xfrm>
            <a:off x="41616" y="-6366"/>
            <a:ext cx="12199259" cy="6870751"/>
            <a:chOff x="-7259" y="-3191"/>
            <a:chExt cx="12199259" cy="6870751"/>
          </a:xfrm>
        </p:grpSpPr>
        <p:sp>
          <p:nvSpPr>
            <p:cNvPr id="616" name="Google Shape;616;p45"/>
            <p:cNvSpPr/>
            <p:nvPr/>
          </p:nvSpPr>
          <p:spPr>
            <a:xfrm>
              <a:off x="0" y="-3191"/>
              <a:ext cx="12184800" cy="888900"/>
            </a:xfrm>
            <a:prstGeom prst="rect">
              <a:avLst/>
            </a:prstGeom>
            <a:solidFill>
              <a:srgbClr val="0D1395"/>
            </a:solidFill>
            <a:ln cap="flat" cmpd="sng" w="12700">
              <a:solidFill>
                <a:srgbClr val="007EA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17" name="Google Shape;617;p4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00977" y="68166"/>
              <a:ext cx="806700" cy="730200"/>
            </a:xfrm>
            <a:prstGeom prst="roundRect">
              <a:avLst>
                <a:gd fmla="val 8594" name="adj"/>
              </a:avLst>
            </a:prstGeom>
            <a:noFill/>
            <a:ln>
              <a:noFill/>
            </a:ln>
            <a:effectLst>
              <a:reflection blurRad="0" dir="5400000" dist="5000" endA="0" endPos="28000" fadeDir="5400012" kx="0" rotWithShape="0" algn="bl" stA="38000" stPos="0" sy="-100000" ky="0"/>
            </a:effectLst>
          </p:spPr>
        </p:pic>
        <p:pic>
          <p:nvPicPr>
            <p:cNvPr id="618" name="Google Shape;618;p4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flipH="1" rot="10800000">
              <a:off x="0" y="890962"/>
              <a:ext cx="12192000" cy="1427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19" name="Google Shape;619;p4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1071274" y="10878"/>
              <a:ext cx="806700" cy="828600"/>
            </a:xfrm>
            <a:prstGeom prst="roundRect">
              <a:avLst>
                <a:gd fmla="val 8594" name="adj"/>
              </a:avLst>
            </a:prstGeom>
            <a:noFill/>
            <a:ln>
              <a:noFill/>
            </a:ln>
            <a:effectLst>
              <a:reflection blurRad="0" dir="5400000" dist="5000" endA="0" endPos="28000" fadeDir="5400012" kx="0" rotWithShape="0" algn="bl" stA="38000" stPos="0" sy="-100000" ky="0"/>
            </a:effectLst>
          </p:spPr>
        </p:pic>
        <p:sp>
          <p:nvSpPr>
            <p:cNvPr id="620" name="Google Shape;620;p45"/>
            <p:cNvSpPr/>
            <p:nvPr/>
          </p:nvSpPr>
          <p:spPr>
            <a:xfrm>
              <a:off x="1711626" y="246281"/>
              <a:ext cx="8847300" cy="461700"/>
            </a:xfrm>
            <a:prstGeom prst="rect">
              <a:avLst/>
            </a:prstGeom>
            <a:solidFill>
              <a:srgbClr val="0D139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1" i="0" lang="es-CL" sz="2400" u="none" cap="none" strike="noStrike">
                  <a:solidFill>
                    <a:srgbClr val="FDFAF9"/>
                  </a:solidFill>
                  <a:latin typeface="Georgia"/>
                  <a:ea typeface="Georgia"/>
                  <a:cs typeface="Georgia"/>
                  <a:sym typeface="Georgia"/>
                </a:rPr>
                <a:t>LICEO BICENTENARIO  POLITÉCNICO SAN JOAQUÍN</a:t>
              </a:r>
              <a:endParaRPr b="1" i="0" sz="2400" u="none" cap="none" strike="noStrike">
                <a:solidFill>
                  <a:srgbClr val="FDFAF9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pic>
          <p:nvPicPr>
            <p:cNvPr id="621" name="Google Shape;621;p4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flipH="1" rot="10800000">
              <a:off x="-7259" y="6724847"/>
              <a:ext cx="12192000" cy="14271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22" name="Google Shape;622;p45"/>
          <p:cNvSpPr/>
          <p:nvPr/>
        </p:nvSpPr>
        <p:spPr>
          <a:xfrm>
            <a:off x="259125" y="1214400"/>
            <a:ext cx="11763900" cy="622500"/>
          </a:xfrm>
          <a:prstGeom prst="rect">
            <a:avLst/>
          </a:prstGeom>
          <a:solidFill>
            <a:srgbClr val="0D1395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lang="es-CL" sz="2400">
                <a:solidFill>
                  <a:srgbClr val="FDFAF9"/>
                </a:solidFill>
                <a:latin typeface="Calibri"/>
                <a:ea typeface="Calibri"/>
                <a:cs typeface="Calibri"/>
                <a:sym typeface="Calibri"/>
              </a:rPr>
              <a:t>REMODELACIÓN LABORATORIO CNC- </a:t>
            </a:r>
            <a:r>
              <a:rPr b="1" lang="es-CL" sz="2400">
                <a:solidFill>
                  <a:srgbClr val="FDFAF9"/>
                </a:solidFill>
                <a:latin typeface="Calibri"/>
                <a:ea typeface="Calibri"/>
                <a:cs typeface="Calibri"/>
                <a:sym typeface="Calibri"/>
              </a:rPr>
              <a:t>HIDRÁULICA</a:t>
            </a:r>
            <a:r>
              <a:rPr b="1" i="0" lang="es-CL" sz="2400" u="none" cap="none" strike="noStrike">
                <a:solidFill>
                  <a:srgbClr val="FDFAF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es-CL" sz="2400">
                <a:solidFill>
                  <a:srgbClr val="FDFAF9"/>
                </a:solidFill>
                <a:latin typeface="Calibri"/>
                <a:ea typeface="Calibri"/>
                <a:cs typeface="Calibri"/>
                <a:sym typeface="Calibri"/>
              </a:rPr>
              <a:t>INVERSIÓN</a:t>
            </a:r>
            <a:r>
              <a:rPr b="1" lang="es-CL" sz="2400">
                <a:solidFill>
                  <a:srgbClr val="FDFAF9"/>
                </a:solidFill>
                <a:latin typeface="Calibri"/>
                <a:ea typeface="Calibri"/>
                <a:cs typeface="Calibri"/>
                <a:sym typeface="Calibri"/>
              </a:rPr>
              <a:t> $ 3.150.888</a:t>
            </a:r>
            <a:endParaRPr b="1" i="0" sz="2400" u="none" cap="none" strike="noStrike">
              <a:solidFill>
                <a:srgbClr val="FDFAF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3" name="Google Shape;623;p45"/>
          <p:cNvSpPr txBox="1"/>
          <p:nvPr/>
        </p:nvSpPr>
        <p:spPr>
          <a:xfrm>
            <a:off x="817025" y="1719450"/>
            <a:ext cx="9951900" cy="6156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lang="es-CL" sz="2800">
                <a:solidFill>
                  <a:srgbClr val="0D1395"/>
                </a:solidFill>
                <a:latin typeface="Calibri"/>
                <a:ea typeface="Calibri"/>
                <a:cs typeface="Calibri"/>
                <a:sym typeface="Calibri"/>
              </a:rPr>
              <a:t>DURANTE LOS TRABAJOS                                            DESPUÉS</a:t>
            </a:r>
            <a:endParaRPr b="1" sz="2800">
              <a:solidFill>
                <a:srgbClr val="0D139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24" name="Google Shape;624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4625" y="2374975"/>
            <a:ext cx="2615775" cy="2968152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25" name="Google Shape;625;p4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078763" y="3044125"/>
            <a:ext cx="2716374" cy="3047999"/>
          </a:xfrm>
          <a:prstGeom prst="rect">
            <a:avLst/>
          </a:prstGeom>
          <a:gradFill>
            <a:gsLst>
              <a:gs pos="0">
                <a:srgbClr val="FFD042"/>
              </a:gs>
              <a:gs pos="100000">
                <a:srgbClr val="B88B07"/>
              </a:gs>
            </a:gsLst>
            <a:path path="circle">
              <a:fillToRect b="50%" l="50%" r="50%" t="50%"/>
            </a:path>
            <a:tileRect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26" name="Google Shape;626;p4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131238" y="2335050"/>
            <a:ext cx="2615774" cy="3048000"/>
          </a:xfrm>
          <a:prstGeom prst="rect">
            <a:avLst/>
          </a:prstGeom>
          <a:gradFill>
            <a:gsLst>
              <a:gs pos="0">
                <a:srgbClr val="FFD042"/>
              </a:gs>
              <a:gs pos="100000">
                <a:srgbClr val="B88B07"/>
              </a:gs>
            </a:gsLst>
            <a:path path="circle">
              <a:fillToRect b="50%" l="50%" r="50%" t="50%"/>
            </a:path>
            <a:tileRect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27" name="Google Shape;627;p4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009325" y="2874575"/>
            <a:ext cx="2716376" cy="3387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46"/>
          <p:cNvSpPr/>
          <p:nvPr/>
        </p:nvSpPr>
        <p:spPr>
          <a:xfrm>
            <a:off x="7798400" y="2617725"/>
            <a:ext cx="1086300" cy="1116300"/>
          </a:xfrm>
          <a:prstGeom prst="rect">
            <a:avLst/>
          </a:prstGeom>
          <a:solidFill>
            <a:srgbClr val="FFD04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3" name="Google Shape;633;p46"/>
          <p:cNvSpPr/>
          <p:nvPr/>
        </p:nvSpPr>
        <p:spPr>
          <a:xfrm>
            <a:off x="3079325" y="4683925"/>
            <a:ext cx="1086300" cy="1188900"/>
          </a:xfrm>
          <a:prstGeom prst="rect">
            <a:avLst/>
          </a:prstGeom>
          <a:solidFill>
            <a:srgbClr val="FFD04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4" name="Google Shape;634;p46"/>
          <p:cNvSpPr/>
          <p:nvPr/>
        </p:nvSpPr>
        <p:spPr>
          <a:xfrm>
            <a:off x="10642550" y="4683925"/>
            <a:ext cx="1086300" cy="1188900"/>
          </a:xfrm>
          <a:prstGeom prst="rect">
            <a:avLst/>
          </a:prstGeom>
          <a:solidFill>
            <a:srgbClr val="FFD04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5" name="Google Shape;635;p46"/>
          <p:cNvSpPr/>
          <p:nvPr/>
        </p:nvSpPr>
        <p:spPr>
          <a:xfrm>
            <a:off x="152400" y="2690175"/>
            <a:ext cx="1086300" cy="1188900"/>
          </a:xfrm>
          <a:prstGeom prst="rect">
            <a:avLst/>
          </a:prstGeom>
          <a:solidFill>
            <a:srgbClr val="FFD04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36" name="Google Shape;636;p46"/>
          <p:cNvGrpSpPr/>
          <p:nvPr/>
        </p:nvGrpSpPr>
        <p:grpSpPr>
          <a:xfrm>
            <a:off x="-7259" y="-3191"/>
            <a:ext cx="12199259" cy="6870751"/>
            <a:chOff x="-7259" y="-3191"/>
            <a:chExt cx="12199259" cy="6870751"/>
          </a:xfrm>
        </p:grpSpPr>
        <p:sp>
          <p:nvSpPr>
            <p:cNvPr id="637" name="Google Shape;637;p46"/>
            <p:cNvSpPr/>
            <p:nvPr/>
          </p:nvSpPr>
          <p:spPr>
            <a:xfrm>
              <a:off x="0" y="-3191"/>
              <a:ext cx="12184800" cy="888900"/>
            </a:xfrm>
            <a:prstGeom prst="rect">
              <a:avLst/>
            </a:prstGeom>
            <a:solidFill>
              <a:srgbClr val="0D1395"/>
            </a:solidFill>
            <a:ln cap="flat" cmpd="sng" w="12700">
              <a:solidFill>
                <a:srgbClr val="007EA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38" name="Google Shape;638;p4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00977" y="68166"/>
              <a:ext cx="806700" cy="730200"/>
            </a:xfrm>
            <a:prstGeom prst="roundRect">
              <a:avLst>
                <a:gd fmla="val 8594" name="adj"/>
              </a:avLst>
            </a:prstGeom>
            <a:noFill/>
            <a:ln>
              <a:noFill/>
            </a:ln>
            <a:effectLst>
              <a:reflection blurRad="0" dir="5400000" dist="5000" endA="0" endPos="28000" fadeDir="5400012" kx="0" rotWithShape="0" algn="bl" stA="38000" stPos="0" sy="-100000" ky="0"/>
            </a:effectLst>
          </p:spPr>
        </p:pic>
        <p:pic>
          <p:nvPicPr>
            <p:cNvPr id="639" name="Google Shape;639;p4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flipH="1" rot="10800000">
              <a:off x="0" y="890962"/>
              <a:ext cx="12192000" cy="1427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0" name="Google Shape;640;p4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1071274" y="10878"/>
              <a:ext cx="806700" cy="828600"/>
            </a:xfrm>
            <a:prstGeom prst="roundRect">
              <a:avLst>
                <a:gd fmla="val 8594" name="adj"/>
              </a:avLst>
            </a:prstGeom>
            <a:noFill/>
            <a:ln>
              <a:noFill/>
            </a:ln>
            <a:effectLst>
              <a:reflection blurRad="0" dir="5400000" dist="5000" endA="0" endPos="28000" fadeDir="5400012" kx="0" rotWithShape="0" algn="bl" stA="38000" stPos="0" sy="-100000" ky="0"/>
            </a:effectLst>
          </p:spPr>
        </p:pic>
        <p:sp>
          <p:nvSpPr>
            <p:cNvPr id="641" name="Google Shape;641;p46"/>
            <p:cNvSpPr/>
            <p:nvPr/>
          </p:nvSpPr>
          <p:spPr>
            <a:xfrm>
              <a:off x="1711626" y="246281"/>
              <a:ext cx="8847300" cy="461700"/>
            </a:xfrm>
            <a:prstGeom prst="rect">
              <a:avLst/>
            </a:prstGeom>
            <a:solidFill>
              <a:srgbClr val="0D139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1" i="0" lang="es-CL" sz="2400" u="none" cap="none" strike="noStrike">
                  <a:solidFill>
                    <a:srgbClr val="FDFAF9"/>
                  </a:solidFill>
                  <a:latin typeface="Georgia"/>
                  <a:ea typeface="Georgia"/>
                  <a:cs typeface="Georgia"/>
                  <a:sym typeface="Georgia"/>
                </a:rPr>
                <a:t>LICEO BICENTENARIO  POLITÉCNICO SAN JOAQUÍN</a:t>
              </a:r>
              <a:endParaRPr b="1" i="0" sz="2400" u="none" cap="none" strike="noStrike">
                <a:solidFill>
                  <a:srgbClr val="FDFAF9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pic>
          <p:nvPicPr>
            <p:cNvPr id="642" name="Google Shape;642;p4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flipH="1" rot="10800000">
              <a:off x="-7259" y="6724847"/>
              <a:ext cx="12192000" cy="14271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43" name="Google Shape;643;p46"/>
          <p:cNvSpPr/>
          <p:nvPr/>
        </p:nvSpPr>
        <p:spPr>
          <a:xfrm>
            <a:off x="276375" y="1271425"/>
            <a:ext cx="11763900" cy="1017900"/>
          </a:xfrm>
          <a:prstGeom prst="rect">
            <a:avLst/>
          </a:prstGeom>
          <a:solidFill>
            <a:srgbClr val="0D1395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lang="es-CL" sz="2400">
                <a:solidFill>
                  <a:srgbClr val="FDFAF9"/>
                </a:solidFill>
                <a:latin typeface="Calibri"/>
                <a:ea typeface="Calibri"/>
                <a:cs typeface="Calibri"/>
                <a:sym typeface="Calibri"/>
              </a:rPr>
              <a:t>MEJORAMIENTO TERMOACÚSTICO TALLERES ELECTRICIDAD Y TELECOMUNICACIONES</a:t>
            </a:r>
            <a:endParaRPr b="1" sz="2400">
              <a:solidFill>
                <a:srgbClr val="FDFAF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lang="es-CL" sz="2400">
                <a:solidFill>
                  <a:srgbClr val="FDFAF9"/>
                </a:solidFill>
                <a:latin typeface="Calibri"/>
                <a:ea typeface="Calibri"/>
                <a:cs typeface="Calibri"/>
                <a:sym typeface="Calibri"/>
              </a:rPr>
              <a:t>INVERSIÓN $ 42.829.439</a:t>
            </a:r>
            <a:endParaRPr b="1" sz="2400">
              <a:solidFill>
                <a:srgbClr val="FDFAF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4" name="Google Shape;644;p46"/>
          <p:cNvSpPr txBox="1"/>
          <p:nvPr/>
        </p:nvSpPr>
        <p:spPr>
          <a:xfrm>
            <a:off x="1848375" y="2838250"/>
            <a:ext cx="8619900" cy="7494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 fontScale="32500" lnSpcReduction="20000"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33333"/>
              <a:buFont typeface="Arial"/>
              <a:buNone/>
            </a:pPr>
            <a:r>
              <a:rPr b="1" i="0" lang="es-CL" sz="7200" u="none" cap="none" strike="noStrike">
                <a:solidFill>
                  <a:srgbClr val="0D1395"/>
                </a:solidFill>
                <a:latin typeface="Calibri"/>
                <a:ea typeface="Calibri"/>
                <a:cs typeface="Calibri"/>
                <a:sym typeface="Calibri"/>
              </a:rPr>
              <a:t>            </a:t>
            </a:r>
            <a:endParaRPr b="1" i="0" sz="7200" u="none" cap="none" strike="noStrike">
              <a:solidFill>
                <a:srgbClr val="0D139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0000"/>
              <a:buFont typeface="Arial"/>
              <a:buNone/>
            </a:pPr>
            <a:r>
              <a:t/>
            </a:r>
            <a:endParaRPr b="0" i="0" sz="6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5" name="Google Shape;645;p46"/>
          <p:cNvSpPr txBox="1"/>
          <p:nvPr/>
        </p:nvSpPr>
        <p:spPr>
          <a:xfrm>
            <a:off x="152400" y="152400"/>
            <a:ext cx="30000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CL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6" name="Google Shape;646;p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6375" y="2797500"/>
            <a:ext cx="2716425" cy="2961148"/>
          </a:xfrm>
          <a:prstGeom prst="rect">
            <a:avLst/>
          </a:prstGeom>
          <a:gradFill>
            <a:gsLst>
              <a:gs pos="0">
                <a:srgbClr val="FFD042"/>
              </a:gs>
              <a:gs pos="100000">
                <a:srgbClr val="B88B07"/>
              </a:gs>
            </a:gsLst>
            <a:path path="circle">
              <a:fillToRect b="50%" l="50%" r="50%" t="50%"/>
            </a:path>
            <a:tileRect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47" name="Google Shape;647;p4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52400" y="2797500"/>
            <a:ext cx="2634012" cy="2961148"/>
          </a:xfrm>
          <a:prstGeom prst="rect">
            <a:avLst/>
          </a:prstGeom>
          <a:gradFill>
            <a:gsLst>
              <a:gs pos="0">
                <a:srgbClr val="FFD042"/>
              </a:gs>
              <a:gs pos="100000">
                <a:srgbClr val="B88B07"/>
              </a:gs>
            </a:gsLst>
            <a:path path="circle">
              <a:fillToRect b="50%" l="50%" r="50%" t="50%"/>
            </a:path>
            <a:tileRect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48" name="Google Shape;648;p4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948250" y="2765600"/>
            <a:ext cx="2851524" cy="302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9" name="Google Shape;649;p4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961625" y="2765600"/>
            <a:ext cx="2633999" cy="30249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47"/>
          <p:cNvSpPr/>
          <p:nvPr/>
        </p:nvSpPr>
        <p:spPr>
          <a:xfrm>
            <a:off x="10713000" y="2559850"/>
            <a:ext cx="962700" cy="1027800"/>
          </a:xfrm>
          <a:prstGeom prst="rect">
            <a:avLst/>
          </a:prstGeom>
          <a:solidFill>
            <a:srgbClr val="FFD04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5" name="Google Shape;655;p47"/>
          <p:cNvSpPr/>
          <p:nvPr/>
        </p:nvSpPr>
        <p:spPr>
          <a:xfrm>
            <a:off x="5839925" y="4589875"/>
            <a:ext cx="1086300" cy="1188900"/>
          </a:xfrm>
          <a:prstGeom prst="rect">
            <a:avLst/>
          </a:prstGeom>
          <a:solidFill>
            <a:srgbClr val="FFD04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6" name="Google Shape;656;p47"/>
          <p:cNvSpPr/>
          <p:nvPr/>
        </p:nvSpPr>
        <p:spPr>
          <a:xfrm>
            <a:off x="4753625" y="2559725"/>
            <a:ext cx="1086300" cy="1027800"/>
          </a:xfrm>
          <a:prstGeom prst="rect">
            <a:avLst/>
          </a:prstGeom>
          <a:solidFill>
            <a:srgbClr val="FFD04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7" name="Google Shape;657;p47"/>
          <p:cNvSpPr/>
          <p:nvPr/>
        </p:nvSpPr>
        <p:spPr>
          <a:xfrm>
            <a:off x="152400" y="4662050"/>
            <a:ext cx="1086300" cy="1116600"/>
          </a:xfrm>
          <a:prstGeom prst="rect">
            <a:avLst/>
          </a:prstGeom>
          <a:solidFill>
            <a:srgbClr val="FFD04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58" name="Google Shape;658;p47"/>
          <p:cNvGrpSpPr/>
          <p:nvPr/>
        </p:nvGrpSpPr>
        <p:grpSpPr>
          <a:xfrm>
            <a:off x="-7259" y="-3191"/>
            <a:ext cx="12199259" cy="6870751"/>
            <a:chOff x="-7259" y="-3191"/>
            <a:chExt cx="12199259" cy="6870751"/>
          </a:xfrm>
        </p:grpSpPr>
        <p:sp>
          <p:nvSpPr>
            <p:cNvPr id="659" name="Google Shape;659;p47"/>
            <p:cNvSpPr/>
            <p:nvPr/>
          </p:nvSpPr>
          <p:spPr>
            <a:xfrm>
              <a:off x="0" y="-3191"/>
              <a:ext cx="12184800" cy="888900"/>
            </a:xfrm>
            <a:prstGeom prst="rect">
              <a:avLst/>
            </a:prstGeom>
            <a:solidFill>
              <a:srgbClr val="0D1395"/>
            </a:solidFill>
            <a:ln cap="flat" cmpd="sng" w="12700">
              <a:solidFill>
                <a:srgbClr val="007EA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60" name="Google Shape;660;p4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00977" y="68166"/>
              <a:ext cx="806700" cy="730200"/>
            </a:xfrm>
            <a:prstGeom prst="roundRect">
              <a:avLst>
                <a:gd fmla="val 8594" name="adj"/>
              </a:avLst>
            </a:prstGeom>
            <a:noFill/>
            <a:ln>
              <a:noFill/>
            </a:ln>
            <a:effectLst>
              <a:reflection blurRad="0" dir="5400000" dist="5000" endA="0" endPos="28000" fadeDir="5400012" kx="0" rotWithShape="0" algn="bl" stA="38000" stPos="0" sy="-100000" ky="0"/>
            </a:effectLst>
          </p:spPr>
        </p:pic>
        <p:pic>
          <p:nvPicPr>
            <p:cNvPr id="661" name="Google Shape;661;p4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flipH="1" rot="10800000">
              <a:off x="0" y="890962"/>
              <a:ext cx="12192000" cy="1427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2" name="Google Shape;662;p4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1071274" y="10878"/>
              <a:ext cx="806700" cy="828600"/>
            </a:xfrm>
            <a:prstGeom prst="roundRect">
              <a:avLst>
                <a:gd fmla="val 8594" name="adj"/>
              </a:avLst>
            </a:prstGeom>
            <a:noFill/>
            <a:ln>
              <a:noFill/>
            </a:ln>
            <a:effectLst>
              <a:reflection blurRad="0" dir="5400000" dist="5000" endA="0" endPos="28000" fadeDir="5400012" kx="0" rotWithShape="0" algn="bl" stA="38000" stPos="0" sy="-100000" ky="0"/>
            </a:effectLst>
          </p:spPr>
        </p:pic>
        <p:sp>
          <p:nvSpPr>
            <p:cNvPr id="663" name="Google Shape;663;p47"/>
            <p:cNvSpPr/>
            <p:nvPr/>
          </p:nvSpPr>
          <p:spPr>
            <a:xfrm>
              <a:off x="1711626" y="246281"/>
              <a:ext cx="8847300" cy="461700"/>
            </a:xfrm>
            <a:prstGeom prst="rect">
              <a:avLst/>
            </a:prstGeom>
            <a:solidFill>
              <a:srgbClr val="0D139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1" i="0" lang="es-CL" sz="2400" u="none" cap="none" strike="noStrike">
                  <a:solidFill>
                    <a:srgbClr val="FDFAF9"/>
                  </a:solidFill>
                  <a:latin typeface="Georgia"/>
                  <a:ea typeface="Georgia"/>
                  <a:cs typeface="Georgia"/>
                  <a:sym typeface="Georgia"/>
                </a:rPr>
                <a:t>LICEO BICENTENARIO  POLITÉCNICO SAN JOAQUÍN</a:t>
              </a:r>
              <a:endParaRPr b="1" i="0" sz="2400" u="none" cap="none" strike="noStrike">
                <a:solidFill>
                  <a:srgbClr val="FDFAF9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pic>
          <p:nvPicPr>
            <p:cNvPr id="664" name="Google Shape;664;p4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flipH="1" rot="10800000">
              <a:off x="-7259" y="6724847"/>
              <a:ext cx="12192000" cy="14271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65" name="Google Shape;665;p47"/>
          <p:cNvSpPr/>
          <p:nvPr/>
        </p:nvSpPr>
        <p:spPr>
          <a:xfrm>
            <a:off x="259125" y="1229200"/>
            <a:ext cx="11763900" cy="749400"/>
          </a:xfrm>
          <a:prstGeom prst="rect">
            <a:avLst/>
          </a:prstGeom>
          <a:solidFill>
            <a:srgbClr val="0D1395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lang="es-CL" sz="2400">
                <a:solidFill>
                  <a:srgbClr val="FDFAF9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</a:t>
            </a:r>
            <a:r>
              <a:rPr b="1" lang="es-CL" sz="2400">
                <a:solidFill>
                  <a:srgbClr val="FDFAF9"/>
                </a:solidFill>
                <a:latin typeface="Calibri"/>
                <a:ea typeface="Calibri"/>
                <a:cs typeface="Calibri"/>
                <a:sym typeface="Calibri"/>
              </a:rPr>
              <a:t>REMODELACIÓN</a:t>
            </a:r>
            <a:r>
              <a:rPr b="1" lang="es-CL" sz="2400">
                <a:solidFill>
                  <a:srgbClr val="FDFAF9"/>
                </a:solidFill>
                <a:latin typeface="Calibri"/>
                <a:ea typeface="Calibri"/>
                <a:cs typeface="Calibri"/>
                <a:sym typeface="Calibri"/>
              </a:rPr>
              <a:t> SALA 4 </a:t>
            </a:r>
            <a:r>
              <a:rPr b="1" lang="es-CL" sz="2400">
                <a:solidFill>
                  <a:srgbClr val="FDFAF9"/>
                </a:solidFill>
                <a:latin typeface="Calibri"/>
                <a:ea typeface="Calibri"/>
                <a:cs typeface="Calibri"/>
                <a:sym typeface="Calibri"/>
              </a:rPr>
              <a:t>INVERSIÓN</a:t>
            </a:r>
            <a:r>
              <a:rPr b="1" lang="es-CL" sz="2400">
                <a:solidFill>
                  <a:srgbClr val="FDFAF9"/>
                </a:solidFill>
                <a:latin typeface="Calibri"/>
                <a:ea typeface="Calibri"/>
                <a:cs typeface="Calibri"/>
                <a:sym typeface="Calibri"/>
              </a:rPr>
              <a:t> $ 5.510.971 </a:t>
            </a:r>
            <a:endParaRPr b="1" i="0" sz="2400" u="none" cap="none" strike="noStrike">
              <a:solidFill>
                <a:srgbClr val="FDFAF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6" name="Google Shape;666;p47"/>
          <p:cNvSpPr txBox="1"/>
          <p:nvPr/>
        </p:nvSpPr>
        <p:spPr>
          <a:xfrm>
            <a:off x="1848375" y="2838250"/>
            <a:ext cx="8619900" cy="7494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 fontScale="32500" lnSpcReduction="20000"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33333"/>
              <a:buFont typeface="Arial"/>
              <a:buNone/>
            </a:pPr>
            <a:r>
              <a:rPr b="1" i="0" lang="es-CL" sz="7200" u="none" cap="none" strike="noStrike">
                <a:solidFill>
                  <a:srgbClr val="0D1395"/>
                </a:solidFill>
                <a:latin typeface="Calibri"/>
                <a:ea typeface="Calibri"/>
                <a:cs typeface="Calibri"/>
                <a:sym typeface="Calibri"/>
              </a:rPr>
              <a:t>            </a:t>
            </a:r>
            <a:endParaRPr b="1" i="0" sz="7200" u="none" cap="none" strike="noStrike">
              <a:solidFill>
                <a:srgbClr val="0D139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0000"/>
              <a:buFont typeface="Arial"/>
              <a:buNone/>
            </a:pPr>
            <a:r>
              <a:t/>
            </a:r>
            <a:endParaRPr b="0" i="0" sz="6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7" name="Google Shape;667;p47"/>
          <p:cNvSpPr txBox="1"/>
          <p:nvPr/>
        </p:nvSpPr>
        <p:spPr>
          <a:xfrm>
            <a:off x="152400" y="152400"/>
            <a:ext cx="30000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CL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8" name="Google Shape;668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52399" y="2672550"/>
            <a:ext cx="2531925" cy="2950075"/>
          </a:xfrm>
          <a:prstGeom prst="rect">
            <a:avLst/>
          </a:prstGeom>
          <a:gradFill>
            <a:gsLst>
              <a:gs pos="0">
                <a:srgbClr val="FFD042"/>
              </a:gs>
              <a:gs pos="100000">
                <a:srgbClr val="B88B07"/>
              </a:gs>
            </a:gsLst>
            <a:path path="circle">
              <a:fillToRect b="50%" l="50%" r="50%" t="50%"/>
            </a:path>
            <a:tileRect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69" name="Google Shape;669;p4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9125" y="2672550"/>
            <a:ext cx="2531925" cy="2950075"/>
          </a:xfrm>
          <a:prstGeom prst="rect">
            <a:avLst/>
          </a:prstGeom>
          <a:gradFill>
            <a:gsLst>
              <a:gs pos="0">
                <a:srgbClr val="FFD042"/>
              </a:gs>
              <a:gs pos="100000">
                <a:srgbClr val="B88B07"/>
              </a:gs>
            </a:gsLst>
            <a:path path="circle">
              <a:fillToRect b="50%" l="50%" r="50%" t="50%"/>
            </a:path>
            <a:tileRect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70" name="Google Shape;670;p4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952700" y="2672550"/>
            <a:ext cx="2711299" cy="2950074"/>
          </a:xfrm>
          <a:prstGeom prst="rect">
            <a:avLst/>
          </a:prstGeom>
          <a:gradFill>
            <a:gsLst>
              <a:gs pos="0">
                <a:srgbClr val="FFD042"/>
              </a:gs>
              <a:gs pos="100000">
                <a:srgbClr val="B88B07"/>
              </a:gs>
            </a:gsLst>
            <a:path path="circle">
              <a:fillToRect b="50%" l="50%" r="50%" t="50%"/>
            </a:path>
            <a:tileRect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71" name="Google Shape;671;p4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848300" y="2672550"/>
            <a:ext cx="2711301" cy="2950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75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48"/>
          <p:cNvSpPr/>
          <p:nvPr/>
        </p:nvSpPr>
        <p:spPr>
          <a:xfrm>
            <a:off x="4379725" y="2694550"/>
            <a:ext cx="1086300" cy="1036800"/>
          </a:xfrm>
          <a:prstGeom prst="rect">
            <a:avLst/>
          </a:prstGeom>
          <a:solidFill>
            <a:srgbClr val="FFD04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7" name="Google Shape;677;p48"/>
          <p:cNvSpPr/>
          <p:nvPr/>
        </p:nvSpPr>
        <p:spPr>
          <a:xfrm>
            <a:off x="6257500" y="5050800"/>
            <a:ext cx="1086300" cy="1036800"/>
          </a:xfrm>
          <a:prstGeom prst="rect">
            <a:avLst/>
          </a:prstGeom>
          <a:solidFill>
            <a:srgbClr val="FFD04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8" name="Google Shape;678;p48"/>
          <p:cNvSpPr/>
          <p:nvPr/>
        </p:nvSpPr>
        <p:spPr>
          <a:xfrm>
            <a:off x="9860325" y="2712075"/>
            <a:ext cx="1086300" cy="1188900"/>
          </a:xfrm>
          <a:prstGeom prst="rect">
            <a:avLst/>
          </a:prstGeom>
          <a:solidFill>
            <a:srgbClr val="FFD04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9" name="Google Shape;679;p48"/>
          <p:cNvSpPr/>
          <p:nvPr/>
        </p:nvSpPr>
        <p:spPr>
          <a:xfrm>
            <a:off x="762075" y="4836025"/>
            <a:ext cx="1086300" cy="1188900"/>
          </a:xfrm>
          <a:prstGeom prst="rect">
            <a:avLst/>
          </a:prstGeom>
          <a:solidFill>
            <a:srgbClr val="FFD04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80" name="Google Shape;680;p48"/>
          <p:cNvGrpSpPr/>
          <p:nvPr/>
        </p:nvGrpSpPr>
        <p:grpSpPr>
          <a:xfrm>
            <a:off x="-7259" y="-3191"/>
            <a:ext cx="12199259" cy="6870751"/>
            <a:chOff x="-7259" y="-3191"/>
            <a:chExt cx="12199259" cy="6870751"/>
          </a:xfrm>
        </p:grpSpPr>
        <p:sp>
          <p:nvSpPr>
            <p:cNvPr id="681" name="Google Shape;681;p48"/>
            <p:cNvSpPr/>
            <p:nvPr/>
          </p:nvSpPr>
          <p:spPr>
            <a:xfrm>
              <a:off x="0" y="-3191"/>
              <a:ext cx="12184800" cy="888900"/>
            </a:xfrm>
            <a:prstGeom prst="rect">
              <a:avLst/>
            </a:prstGeom>
            <a:solidFill>
              <a:srgbClr val="0D1395"/>
            </a:solidFill>
            <a:ln cap="flat" cmpd="sng" w="12700">
              <a:solidFill>
                <a:srgbClr val="007EA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82" name="Google Shape;682;p4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00977" y="68166"/>
              <a:ext cx="806700" cy="730200"/>
            </a:xfrm>
            <a:prstGeom prst="roundRect">
              <a:avLst>
                <a:gd fmla="val 8594" name="adj"/>
              </a:avLst>
            </a:prstGeom>
            <a:noFill/>
            <a:ln>
              <a:noFill/>
            </a:ln>
            <a:effectLst>
              <a:reflection blurRad="0" dir="5400000" dist="5000" endA="0" endPos="28000" fadeDir="5400012" kx="0" rotWithShape="0" algn="bl" stA="38000" stPos="0" sy="-100000" ky="0"/>
            </a:effectLst>
          </p:spPr>
        </p:pic>
        <p:pic>
          <p:nvPicPr>
            <p:cNvPr id="683" name="Google Shape;683;p4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flipH="1" rot="10800000">
              <a:off x="0" y="890962"/>
              <a:ext cx="12192000" cy="1427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4" name="Google Shape;684;p4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1071274" y="10878"/>
              <a:ext cx="806700" cy="828600"/>
            </a:xfrm>
            <a:prstGeom prst="roundRect">
              <a:avLst>
                <a:gd fmla="val 8594" name="adj"/>
              </a:avLst>
            </a:prstGeom>
            <a:noFill/>
            <a:ln>
              <a:noFill/>
            </a:ln>
            <a:effectLst>
              <a:reflection blurRad="0" dir="5400000" dist="5000" endA="0" endPos="28000" fadeDir="5400012" kx="0" rotWithShape="0" algn="bl" stA="38000" stPos="0" sy="-100000" ky="0"/>
            </a:effectLst>
          </p:spPr>
        </p:pic>
        <p:sp>
          <p:nvSpPr>
            <p:cNvPr id="685" name="Google Shape;685;p48"/>
            <p:cNvSpPr/>
            <p:nvPr/>
          </p:nvSpPr>
          <p:spPr>
            <a:xfrm>
              <a:off x="1711626" y="246281"/>
              <a:ext cx="8847300" cy="461700"/>
            </a:xfrm>
            <a:prstGeom prst="rect">
              <a:avLst/>
            </a:prstGeom>
            <a:solidFill>
              <a:srgbClr val="0D139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1" i="0" lang="es-CL" sz="2400" u="none" cap="none" strike="noStrike">
                  <a:solidFill>
                    <a:srgbClr val="FDFAF9"/>
                  </a:solidFill>
                  <a:latin typeface="Georgia"/>
                  <a:ea typeface="Georgia"/>
                  <a:cs typeface="Georgia"/>
                  <a:sym typeface="Georgia"/>
                </a:rPr>
                <a:t>LICEO BICENTENARIO  POLITÉCNICO SAN JOAQUÍN</a:t>
              </a:r>
              <a:endParaRPr b="1" i="0" sz="2400" u="none" cap="none" strike="noStrike">
                <a:solidFill>
                  <a:srgbClr val="FDFAF9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pic>
          <p:nvPicPr>
            <p:cNvPr id="686" name="Google Shape;686;p4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flipH="1" rot="10800000">
              <a:off x="-7259" y="6724847"/>
              <a:ext cx="12192000" cy="14271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87" name="Google Shape;687;p48"/>
          <p:cNvSpPr/>
          <p:nvPr/>
        </p:nvSpPr>
        <p:spPr>
          <a:xfrm>
            <a:off x="259125" y="1202375"/>
            <a:ext cx="11763900" cy="935400"/>
          </a:xfrm>
          <a:prstGeom prst="rect">
            <a:avLst/>
          </a:prstGeom>
          <a:solidFill>
            <a:srgbClr val="0D1395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lang="es-CL" sz="2400">
                <a:solidFill>
                  <a:srgbClr val="FDFAF9"/>
                </a:solidFill>
                <a:latin typeface="Calibri"/>
                <a:ea typeface="Calibri"/>
                <a:cs typeface="Calibri"/>
                <a:sym typeface="Calibri"/>
              </a:rPr>
              <a:t>REMODELACIÓN</a:t>
            </a:r>
            <a:r>
              <a:rPr b="1" lang="es-CL" sz="2400">
                <a:solidFill>
                  <a:srgbClr val="FDFAF9"/>
                </a:solidFill>
                <a:latin typeface="Calibri"/>
                <a:ea typeface="Calibri"/>
                <a:cs typeface="Calibri"/>
                <a:sym typeface="Calibri"/>
              </a:rPr>
              <a:t> CASINO FUNCIONARIOS INVERSIÓN $ 656.042 </a:t>
            </a:r>
            <a:endParaRPr b="1" i="0" sz="2400" u="none" cap="none" strike="noStrike">
              <a:solidFill>
                <a:srgbClr val="FDFAF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8" name="Google Shape;688;p48"/>
          <p:cNvSpPr txBox="1"/>
          <p:nvPr/>
        </p:nvSpPr>
        <p:spPr>
          <a:xfrm>
            <a:off x="1848375" y="2838250"/>
            <a:ext cx="8619900" cy="7494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 fontScale="32500" lnSpcReduction="20000"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33333"/>
              <a:buFont typeface="Arial"/>
              <a:buNone/>
            </a:pPr>
            <a:r>
              <a:rPr b="1" i="0" lang="es-CL" sz="7200" u="none" cap="none" strike="noStrike">
                <a:solidFill>
                  <a:srgbClr val="0D1395"/>
                </a:solidFill>
                <a:latin typeface="Calibri"/>
                <a:ea typeface="Calibri"/>
                <a:cs typeface="Calibri"/>
                <a:sym typeface="Calibri"/>
              </a:rPr>
              <a:t>            </a:t>
            </a:r>
            <a:endParaRPr b="1" i="0" sz="7200" u="none" cap="none" strike="noStrike">
              <a:solidFill>
                <a:srgbClr val="0D139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0000"/>
              <a:buFont typeface="Arial"/>
              <a:buNone/>
            </a:pPr>
            <a:r>
              <a:t/>
            </a:r>
            <a:endParaRPr b="0" i="0" sz="6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9" name="Google Shape;689;p48"/>
          <p:cNvSpPr txBox="1"/>
          <p:nvPr/>
        </p:nvSpPr>
        <p:spPr>
          <a:xfrm>
            <a:off x="152400" y="152400"/>
            <a:ext cx="30000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CL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0" name="Google Shape;690;p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55075" y="2908700"/>
            <a:ext cx="2632526" cy="2951126"/>
          </a:xfrm>
          <a:prstGeom prst="rect">
            <a:avLst/>
          </a:prstGeom>
          <a:gradFill>
            <a:gsLst>
              <a:gs pos="0">
                <a:srgbClr val="FFD042"/>
              </a:gs>
              <a:gs pos="100000">
                <a:srgbClr val="B88B07"/>
              </a:gs>
            </a:gsLst>
            <a:path path="circle">
              <a:fillToRect b="50%" l="50%" r="50%" t="50%"/>
            </a:path>
            <a:tileRect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91" name="Google Shape;691;p4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73300" y="2908688"/>
            <a:ext cx="2491749" cy="2951126"/>
          </a:xfrm>
          <a:prstGeom prst="rect">
            <a:avLst/>
          </a:prstGeom>
          <a:gradFill>
            <a:gsLst>
              <a:gs pos="0">
                <a:srgbClr val="FFD042"/>
              </a:gs>
              <a:gs pos="100000">
                <a:srgbClr val="B88B07"/>
              </a:gs>
            </a:gsLst>
            <a:path path="circle">
              <a:fillToRect b="50%" l="50%" r="50%" t="50%"/>
            </a:path>
            <a:tileRect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92" name="Google Shape;692;p4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224725" y="2933050"/>
            <a:ext cx="2491749" cy="2902425"/>
          </a:xfrm>
          <a:prstGeom prst="rect">
            <a:avLst/>
          </a:prstGeom>
          <a:gradFill>
            <a:gsLst>
              <a:gs pos="0">
                <a:srgbClr val="FFD042"/>
              </a:gs>
              <a:gs pos="100000">
                <a:srgbClr val="B88B07"/>
              </a:gs>
            </a:gsLst>
            <a:path path="circle">
              <a:fillToRect b="50%" l="50%" r="50%" t="50%"/>
            </a:path>
            <a:tileRect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96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7" name="Google Shape;697;p49"/>
          <p:cNvGrpSpPr/>
          <p:nvPr/>
        </p:nvGrpSpPr>
        <p:grpSpPr>
          <a:xfrm>
            <a:off x="-7259" y="-3191"/>
            <a:ext cx="12199259" cy="6870751"/>
            <a:chOff x="-7259" y="-3191"/>
            <a:chExt cx="12199259" cy="6870751"/>
          </a:xfrm>
        </p:grpSpPr>
        <p:sp>
          <p:nvSpPr>
            <p:cNvPr id="698" name="Google Shape;698;p49"/>
            <p:cNvSpPr/>
            <p:nvPr/>
          </p:nvSpPr>
          <p:spPr>
            <a:xfrm>
              <a:off x="0" y="-3191"/>
              <a:ext cx="12184800" cy="888900"/>
            </a:xfrm>
            <a:prstGeom prst="rect">
              <a:avLst/>
            </a:prstGeom>
            <a:solidFill>
              <a:srgbClr val="0D1395"/>
            </a:solidFill>
            <a:ln cap="flat" cmpd="sng" w="12700">
              <a:solidFill>
                <a:srgbClr val="007EA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99" name="Google Shape;699;p4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00977" y="68166"/>
              <a:ext cx="806700" cy="730200"/>
            </a:xfrm>
            <a:prstGeom prst="roundRect">
              <a:avLst>
                <a:gd fmla="val 8594" name="adj"/>
              </a:avLst>
            </a:prstGeom>
            <a:noFill/>
            <a:ln>
              <a:noFill/>
            </a:ln>
            <a:effectLst>
              <a:reflection blurRad="0" dir="5400000" dist="5000" endA="0" endPos="28000" fadeDir="5400012" kx="0" rotWithShape="0" algn="bl" stA="38000" stPos="0" sy="-100000" ky="0"/>
            </a:effectLst>
          </p:spPr>
        </p:pic>
        <p:pic>
          <p:nvPicPr>
            <p:cNvPr id="700" name="Google Shape;700;p4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flipH="1" rot="10800000">
              <a:off x="0" y="890962"/>
              <a:ext cx="12192000" cy="1427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1" name="Google Shape;701;p4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1071274" y="10878"/>
              <a:ext cx="806700" cy="828600"/>
            </a:xfrm>
            <a:prstGeom prst="roundRect">
              <a:avLst>
                <a:gd fmla="val 8594" name="adj"/>
              </a:avLst>
            </a:prstGeom>
            <a:noFill/>
            <a:ln>
              <a:noFill/>
            </a:ln>
            <a:effectLst>
              <a:reflection blurRad="0" dir="5400000" dist="5000" endA="0" endPos="28000" fadeDir="5400012" kx="0" rotWithShape="0" algn="bl" stA="38000" stPos="0" sy="-100000" ky="0"/>
            </a:effectLst>
          </p:spPr>
        </p:pic>
        <p:sp>
          <p:nvSpPr>
            <p:cNvPr id="702" name="Google Shape;702;p49"/>
            <p:cNvSpPr/>
            <p:nvPr/>
          </p:nvSpPr>
          <p:spPr>
            <a:xfrm>
              <a:off x="1711626" y="246281"/>
              <a:ext cx="8847300" cy="461700"/>
            </a:xfrm>
            <a:prstGeom prst="rect">
              <a:avLst/>
            </a:prstGeom>
            <a:solidFill>
              <a:srgbClr val="0D139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1" i="0" lang="es-CL" sz="2400" u="none" cap="none" strike="noStrike">
                  <a:solidFill>
                    <a:srgbClr val="FDFAF9"/>
                  </a:solidFill>
                  <a:latin typeface="Georgia"/>
                  <a:ea typeface="Georgia"/>
                  <a:cs typeface="Georgia"/>
                  <a:sym typeface="Georgia"/>
                </a:rPr>
                <a:t>LICEO BICENTENARIO  POLITÉCNICO SAN JOAQUÍN</a:t>
              </a:r>
              <a:endParaRPr b="1" i="0" sz="2400" u="none" cap="none" strike="noStrike">
                <a:solidFill>
                  <a:srgbClr val="FDFAF9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pic>
          <p:nvPicPr>
            <p:cNvPr id="703" name="Google Shape;703;p4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flipH="1" rot="10800000">
              <a:off x="-7259" y="6724847"/>
              <a:ext cx="12192000" cy="14271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04" name="Google Shape;704;p49"/>
          <p:cNvSpPr/>
          <p:nvPr/>
        </p:nvSpPr>
        <p:spPr>
          <a:xfrm>
            <a:off x="259125" y="1214400"/>
            <a:ext cx="11763900" cy="564900"/>
          </a:xfrm>
          <a:prstGeom prst="rect">
            <a:avLst/>
          </a:prstGeom>
          <a:solidFill>
            <a:srgbClr val="0D1395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lang="es-CL" sz="2400">
                <a:solidFill>
                  <a:srgbClr val="FDFAF9"/>
                </a:solidFill>
                <a:latin typeface="Calibri"/>
                <a:ea typeface="Calibri"/>
                <a:cs typeface="Calibri"/>
                <a:sym typeface="Calibri"/>
              </a:rPr>
              <a:t>INVERSIONES</a:t>
            </a:r>
            <a:r>
              <a:rPr b="1" lang="es-CL" sz="2400">
                <a:solidFill>
                  <a:srgbClr val="FDFAF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es-CL" sz="2400">
                <a:solidFill>
                  <a:srgbClr val="FDFAF9"/>
                </a:solidFill>
                <a:latin typeface="Calibri"/>
                <a:ea typeface="Calibri"/>
                <a:cs typeface="Calibri"/>
                <a:sym typeface="Calibri"/>
              </a:rPr>
              <a:t>ELÉCTRICAS EN ESPACIOS DEL LICEO</a:t>
            </a:r>
            <a:r>
              <a:rPr b="1" lang="es-CL" sz="2400">
                <a:solidFill>
                  <a:srgbClr val="FDFAF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es-CL" sz="2400">
                <a:solidFill>
                  <a:srgbClr val="FDFAF9"/>
                </a:solidFill>
                <a:latin typeface="Calibri"/>
                <a:ea typeface="Calibri"/>
                <a:cs typeface="Calibri"/>
                <a:sym typeface="Calibri"/>
              </a:rPr>
              <a:t>REALIZADAS</a:t>
            </a:r>
            <a:r>
              <a:rPr b="1" lang="es-CL" sz="2400">
                <a:solidFill>
                  <a:srgbClr val="FDFAF9"/>
                </a:solidFill>
                <a:latin typeface="Calibri"/>
                <a:ea typeface="Calibri"/>
                <a:cs typeface="Calibri"/>
                <a:sym typeface="Calibri"/>
              </a:rPr>
              <a:t> DURANTE EL 2025</a:t>
            </a:r>
            <a:endParaRPr b="1" i="0" sz="2400" u="none" cap="none" strike="noStrike">
              <a:solidFill>
                <a:srgbClr val="FDFAF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705" name="Google Shape;705;p49"/>
          <p:cNvGraphicFramePr/>
          <p:nvPr/>
        </p:nvGraphicFramePr>
        <p:xfrm>
          <a:off x="348700" y="20129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{88EDBCAA-91FF-46AA-BA11-95478280161A}</a:tableStyleId>
              </a:tblPr>
              <a:tblGrid>
                <a:gridCol w="7065225"/>
                <a:gridCol w="4490300"/>
              </a:tblGrid>
              <a:tr h="7110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6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NORMALIZACIÓN </a:t>
                      </a:r>
                      <a:r>
                        <a:rPr lang="es-CL" sz="16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ELÉCTRICA</a:t>
                      </a:r>
                      <a:r>
                        <a:rPr lang="es-CL" sz="16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ETAPA III </a:t>
                      </a:r>
                      <a:r>
                        <a:rPr lang="es-CL" sz="16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ALIMENTADORES</a:t>
                      </a:r>
                      <a:r>
                        <a:rPr lang="es-CL" sz="16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PABELLÓN A-B-C-D-F, COCINA CASINO</a:t>
                      </a:r>
                      <a:endParaRPr sz="16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DFE9FB"/>
                        </a:gs>
                        <a:gs pos="100000">
                          <a:srgbClr val="6E9BE7"/>
                        </a:gs>
                      </a:gsLst>
                      <a:path path="circle">
                        <a:fillToRect b="50%" l="50%" r="50%" t="50%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6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$14.513.832</a:t>
                      </a:r>
                      <a:endParaRPr sz="16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FFF6DB"/>
                        </a:gs>
                        <a:gs pos="100000">
                          <a:srgbClr val="FAD15C"/>
                        </a:gs>
                      </a:gsLst>
                      <a:lin ang="5400012" scaled="0"/>
                    </a:gradFill>
                  </a:tcPr>
                </a:tc>
              </a:tr>
              <a:tr h="5979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6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BANDEJAS Y TABLEROS </a:t>
                      </a:r>
                      <a:r>
                        <a:rPr lang="es-CL" sz="16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MÓDULOS</a:t>
                      </a:r>
                      <a:r>
                        <a:rPr lang="es-CL" sz="16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A Y B</a:t>
                      </a:r>
                      <a:endParaRPr sz="16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DFE9FB"/>
                        </a:gs>
                        <a:gs pos="100000">
                          <a:srgbClr val="6E9BE7"/>
                        </a:gs>
                      </a:gsLst>
                      <a:path path="circle">
                        <a:fillToRect b="50%" l="50%" r="50%" t="50%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6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$ 11.799.474</a:t>
                      </a:r>
                      <a:endParaRPr sz="16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FFF6DB"/>
                        </a:gs>
                        <a:gs pos="100000">
                          <a:srgbClr val="FAD15C"/>
                        </a:gs>
                      </a:gsLst>
                      <a:lin ang="5400012" scaled="0"/>
                    </a:gradFill>
                  </a:tcPr>
                </a:tc>
              </a:tr>
              <a:tr h="5492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6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ALIMENTADOR Y </a:t>
                      </a:r>
                      <a:r>
                        <a:rPr lang="es-CL" sz="16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TABLERO</a:t>
                      </a:r>
                      <a:r>
                        <a:rPr lang="es-CL" sz="16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s-CL" sz="16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ELÉCTRICO</a:t>
                      </a:r>
                      <a:r>
                        <a:rPr lang="es-CL" sz="16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GIMNASIO</a:t>
                      </a:r>
                      <a:endParaRPr sz="16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DFE9FB"/>
                        </a:gs>
                        <a:gs pos="100000">
                          <a:srgbClr val="6E9BE7"/>
                        </a:gs>
                      </a:gsLst>
                      <a:path path="circle">
                        <a:fillToRect b="50%" l="50%" r="50%" t="50%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6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$9.793.932</a:t>
                      </a:r>
                      <a:endParaRPr sz="16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FFF6DB"/>
                        </a:gs>
                        <a:gs pos="100000">
                          <a:srgbClr val="FAD15C"/>
                        </a:gs>
                      </a:gsLst>
                      <a:lin ang="5400012" scaled="0"/>
                    </a:gradFill>
                  </a:tcPr>
                </a:tc>
              </a:tr>
              <a:tr h="7272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6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ILUMINACIÓN Y PROTECCIONES </a:t>
                      </a:r>
                      <a:r>
                        <a:rPr lang="es-CL" sz="16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ELÉCTRICAS</a:t>
                      </a:r>
                      <a:r>
                        <a:rPr lang="es-CL" sz="16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s-CL" sz="16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TALLERES</a:t>
                      </a:r>
                      <a:r>
                        <a:rPr lang="es-CL" sz="16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s-CL" sz="16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ELECTRICIDAD</a:t>
                      </a:r>
                      <a:r>
                        <a:rPr lang="es-CL" sz="16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Y TELECOMUNICACIONES</a:t>
                      </a:r>
                      <a:endParaRPr sz="16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DFE9FB"/>
                        </a:gs>
                        <a:gs pos="100000">
                          <a:srgbClr val="6E9BE7"/>
                        </a:gs>
                      </a:gsLst>
                      <a:path path="circle">
                        <a:fillToRect b="50%" l="50%" r="50%" t="50%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6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$ 3.189.628</a:t>
                      </a:r>
                      <a:endParaRPr sz="16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FFF6DB"/>
                        </a:gs>
                        <a:gs pos="100000">
                          <a:srgbClr val="FAD15C"/>
                        </a:gs>
                      </a:gsLst>
                      <a:lin ang="5400012" scaled="0"/>
                    </a:gradFill>
                  </a:tcPr>
                </a:tc>
              </a:tr>
              <a:tr h="7110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6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MEJORA SEGURIDAD </a:t>
                      </a:r>
                      <a:r>
                        <a:rPr lang="es-CL" sz="16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ELÉCTRICA</a:t>
                      </a:r>
                      <a:r>
                        <a:rPr lang="es-CL" sz="16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TALLERES Y TABLERO GENERAL PABELLONES C-D-F</a:t>
                      </a:r>
                      <a:endParaRPr sz="16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DFE9FB"/>
                        </a:gs>
                        <a:gs pos="100000">
                          <a:srgbClr val="6E9BE7"/>
                        </a:gs>
                      </a:gsLst>
                      <a:path path="circle">
                        <a:fillToRect b="50%" l="50%" r="50%" t="50%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6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$ 13.837.100</a:t>
                      </a:r>
                      <a:endParaRPr sz="16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FFF6DB"/>
                        </a:gs>
                        <a:gs pos="100000">
                          <a:srgbClr val="FAD15C"/>
                        </a:gs>
                      </a:gsLst>
                      <a:lin ang="5400012" scaled="0"/>
                    </a:gradFill>
                  </a:tcPr>
                </a:tc>
              </a:tr>
              <a:tr h="6302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6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ALIMENTADOR </a:t>
                      </a:r>
                      <a:r>
                        <a:rPr lang="es-CL" sz="16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ELÉCTRICO</a:t>
                      </a:r>
                      <a:r>
                        <a:rPr lang="es-CL" sz="16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E ILUMINACIÓN PASILLOS SALAS MODULARES</a:t>
                      </a:r>
                      <a:endParaRPr sz="16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DFE9FB"/>
                        </a:gs>
                        <a:gs pos="100000">
                          <a:srgbClr val="6E9BE7"/>
                        </a:gs>
                      </a:gsLst>
                      <a:path path="circle">
                        <a:fillToRect b="50%" l="50%" r="50%" t="50%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6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$ 2.033.509</a:t>
                      </a:r>
                      <a:endParaRPr sz="16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FFF6DB"/>
                        </a:gs>
                        <a:gs pos="100000">
                          <a:srgbClr val="FAD15C"/>
                        </a:gs>
                      </a:gsLst>
                      <a:lin ang="5400012" scaled="0"/>
                    </a:gra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09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0" name="Google Shape;710;p50"/>
          <p:cNvGrpSpPr/>
          <p:nvPr/>
        </p:nvGrpSpPr>
        <p:grpSpPr>
          <a:xfrm>
            <a:off x="-7259" y="-3191"/>
            <a:ext cx="12199259" cy="6870751"/>
            <a:chOff x="-7259" y="-3191"/>
            <a:chExt cx="12199259" cy="6870751"/>
          </a:xfrm>
        </p:grpSpPr>
        <p:sp>
          <p:nvSpPr>
            <p:cNvPr id="711" name="Google Shape;711;p50"/>
            <p:cNvSpPr/>
            <p:nvPr/>
          </p:nvSpPr>
          <p:spPr>
            <a:xfrm>
              <a:off x="0" y="-3191"/>
              <a:ext cx="12184800" cy="888900"/>
            </a:xfrm>
            <a:prstGeom prst="rect">
              <a:avLst/>
            </a:prstGeom>
            <a:solidFill>
              <a:srgbClr val="0D1395"/>
            </a:solidFill>
            <a:ln cap="flat" cmpd="sng" w="12700">
              <a:solidFill>
                <a:srgbClr val="007EA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12" name="Google Shape;712;p5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00977" y="68166"/>
              <a:ext cx="806700" cy="730200"/>
            </a:xfrm>
            <a:prstGeom prst="roundRect">
              <a:avLst>
                <a:gd fmla="val 8594" name="adj"/>
              </a:avLst>
            </a:prstGeom>
            <a:noFill/>
            <a:ln>
              <a:noFill/>
            </a:ln>
            <a:effectLst>
              <a:reflection blurRad="0" dir="5400000" dist="5000" endA="0" endPos="28000" fadeDir="5400012" kx="0" rotWithShape="0" algn="bl" stA="38000" stPos="0" sy="-100000" ky="0"/>
            </a:effectLst>
          </p:spPr>
        </p:pic>
        <p:pic>
          <p:nvPicPr>
            <p:cNvPr id="713" name="Google Shape;713;p5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flipH="1" rot="10800000">
              <a:off x="0" y="890962"/>
              <a:ext cx="12192000" cy="1427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14" name="Google Shape;714;p5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1071274" y="10878"/>
              <a:ext cx="806700" cy="828600"/>
            </a:xfrm>
            <a:prstGeom prst="roundRect">
              <a:avLst>
                <a:gd fmla="val 8594" name="adj"/>
              </a:avLst>
            </a:prstGeom>
            <a:noFill/>
            <a:ln>
              <a:noFill/>
            </a:ln>
            <a:effectLst>
              <a:reflection blurRad="0" dir="5400000" dist="5000" endA="0" endPos="28000" fadeDir="5400012" kx="0" rotWithShape="0" algn="bl" stA="38000" stPos="0" sy="-100000" ky="0"/>
            </a:effectLst>
          </p:spPr>
        </p:pic>
        <p:sp>
          <p:nvSpPr>
            <p:cNvPr id="715" name="Google Shape;715;p50"/>
            <p:cNvSpPr/>
            <p:nvPr/>
          </p:nvSpPr>
          <p:spPr>
            <a:xfrm>
              <a:off x="1711626" y="246281"/>
              <a:ext cx="8847300" cy="461700"/>
            </a:xfrm>
            <a:prstGeom prst="rect">
              <a:avLst/>
            </a:prstGeom>
            <a:solidFill>
              <a:srgbClr val="0D139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1" i="0" lang="es-CL" sz="2400" u="none" cap="none" strike="noStrike">
                  <a:solidFill>
                    <a:srgbClr val="FDFAF9"/>
                  </a:solidFill>
                  <a:latin typeface="Georgia"/>
                  <a:ea typeface="Georgia"/>
                  <a:cs typeface="Georgia"/>
                  <a:sym typeface="Georgia"/>
                </a:rPr>
                <a:t>LICEO BICENTENARIO  POLITÉCNICO SAN JOAQUÍN</a:t>
              </a:r>
              <a:endParaRPr b="1" i="0" sz="2400" u="none" cap="none" strike="noStrike">
                <a:solidFill>
                  <a:srgbClr val="FDFAF9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pic>
          <p:nvPicPr>
            <p:cNvPr id="716" name="Google Shape;716;p5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flipH="1" rot="10800000">
              <a:off x="-7259" y="6724847"/>
              <a:ext cx="12192000" cy="14271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17" name="Google Shape;717;p50"/>
          <p:cNvSpPr/>
          <p:nvPr/>
        </p:nvSpPr>
        <p:spPr>
          <a:xfrm>
            <a:off x="259125" y="1214400"/>
            <a:ext cx="11763900" cy="564900"/>
          </a:xfrm>
          <a:prstGeom prst="rect">
            <a:avLst/>
          </a:prstGeom>
          <a:solidFill>
            <a:srgbClr val="0D1395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lang="es-CL" sz="2400">
                <a:solidFill>
                  <a:srgbClr val="FDFAF9"/>
                </a:solidFill>
                <a:latin typeface="Calibri"/>
                <a:ea typeface="Calibri"/>
                <a:cs typeface="Calibri"/>
                <a:sym typeface="Calibri"/>
              </a:rPr>
              <a:t>TRABAJOS VARIOS 2025</a:t>
            </a:r>
            <a:endParaRPr b="1" i="0" sz="2400" u="none" cap="none" strike="noStrike">
              <a:solidFill>
                <a:srgbClr val="FDFAF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718" name="Google Shape;718;p50"/>
          <p:cNvGraphicFramePr/>
          <p:nvPr/>
        </p:nvGraphicFramePr>
        <p:xfrm>
          <a:off x="410013" y="21146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{88EDBCAA-91FF-46AA-BA11-95478280161A}</a:tableStyleId>
              </a:tblPr>
              <a:tblGrid>
                <a:gridCol w="7018325"/>
                <a:gridCol w="4460525"/>
              </a:tblGrid>
              <a:tr h="5420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6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CONTROL DE PLAGAS</a:t>
                      </a:r>
                      <a:endParaRPr sz="16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DFE9FB"/>
                        </a:gs>
                        <a:gs pos="100000">
                          <a:srgbClr val="6E9BE7"/>
                        </a:gs>
                      </a:gsLst>
                      <a:path path="circle">
                        <a:fillToRect b="50%" l="50%" r="50%" t="50%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6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$805.820</a:t>
                      </a:r>
                      <a:endParaRPr sz="16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FFF6DB"/>
                        </a:gs>
                        <a:gs pos="100000">
                          <a:srgbClr val="FAD15C"/>
                        </a:gs>
                      </a:gsLst>
                      <a:lin ang="5400012" scaled="0"/>
                    </a:gradFill>
                  </a:tcPr>
                </a:tc>
              </a:tr>
              <a:tr h="5420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6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RACK PRINCIPAL DE COMUNICACIONES</a:t>
                      </a:r>
                      <a:endParaRPr sz="16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DFE9FB"/>
                        </a:gs>
                        <a:gs pos="100000">
                          <a:srgbClr val="6E9BE7"/>
                        </a:gs>
                      </a:gsLst>
                      <a:path path="circle">
                        <a:fillToRect b="50%" l="50%" r="50%" t="50%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6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$ 416.500</a:t>
                      </a:r>
                      <a:endParaRPr sz="16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FFF6DB"/>
                        </a:gs>
                        <a:gs pos="100000">
                          <a:srgbClr val="FAD15C"/>
                        </a:gs>
                      </a:gsLst>
                      <a:lin ang="5400012" scaled="0"/>
                    </a:gradFill>
                  </a:tcPr>
                </a:tc>
              </a:tr>
              <a:tr h="5420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6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TRABAJOS DE CONEXIÓN WIFI Y VIDEO SALAS DE CLASES</a:t>
                      </a:r>
                      <a:endParaRPr sz="16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DFE9FB"/>
                        </a:gs>
                        <a:gs pos="100000">
                          <a:srgbClr val="6E9BE7"/>
                        </a:gs>
                      </a:gsLst>
                      <a:path path="circle">
                        <a:fillToRect b="50%" l="50%" r="50%" t="50%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6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$1.481.550</a:t>
                      </a:r>
                      <a:endParaRPr sz="16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FFF6DB"/>
                        </a:gs>
                        <a:gs pos="100000">
                          <a:srgbClr val="FAD15C"/>
                        </a:gs>
                      </a:gsLst>
                      <a:lin ang="5400012" scaled="0"/>
                    </a:gradFill>
                  </a:tcPr>
                </a:tc>
              </a:tr>
              <a:tr h="5420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6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RENOVACIÓN SELLO VERDE</a:t>
                      </a:r>
                      <a:endParaRPr sz="16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DFE9FB"/>
                        </a:gs>
                        <a:gs pos="100000">
                          <a:srgbClr val="6E9BE7"/>
                        </a:gs>
                      </a:gsLst>
                      <a:path path="circle">
                        <a:fillToRect b="50%" l="50%" r="50%" t="50%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6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$ 373.468</a:t>
                      </a:r>
                      <a:endParaRPr sz="16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FFF6DB"/>
                        </a:gs>
                        <a:gs pos="100000">
                          <a:srgbClr val="FAD15C"/>
                        </a:gs>
                      </a:gsLst>
                      <a:lin ang="5400012" scaled="0"/>
                    </a:gradFill>
                  </a:tcPr>
                </a:tc>
              </a:tr>
              <a:tr h="5420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6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PUERTA INGRESO A TALLERES</a:t>
                      </a:r>
                      <a:endParaRPr sz="16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DFE9FB"/>
                        </a:gs>
                        <a:gs pos="100000">
                          <a:srgbClr val="6E9BE7"/>
                        </a:gs>
                      </a:gsLst>
                      <a:path path="circle">
                        <a:fillToRect b="50%" l="50%" r="50%" t="50%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6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$ 1.383.193</a:t>
                      </a:r>
                      <a:endParaRPr sz="16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FFF6DB"/>
                        </a:gs>
                        <a:gs pos="100000">
                          <a:srgbClr val="FAD15C"/>
                        </a:gs>
                      </a:gsLst>
                      <a:lin ang="5400012" scaled="0"/>
                    </a:gradFill>
                  </a:tcPr>
                </a:tc>
              </a:tr>
              <a:tr h="5808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6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RAMPA ACCESO SECTOR CANCHA CENTRAL</a:t>
                      </a:r>
                      <a:endParaRPr sz="16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DFE9FB"/>
                        </a:gs>
                        <a:gs pos="100000">
                          <a:srgbClr val="6E9BE7"/>
                        </a:gs>
                      </a:gsLst>
                      <a:path path="circle">
                        <a:fillToRect b="50%" l="50%" r="50%" t="50%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6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$402.102</a:t>
                      </a:r>
                      <a:endParaRPr sz="16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FFF6DB"/>
                        </a:gs>
                        <a:gs pos="100000">
                          <a:srgbClr val="FAD15C"/>
                        </a:gs>
                      </a:gsLst>
                      <a:lin ang="5400012" scaled="0"/>
                    </a:gradFill>
                  </a:tcPr>
                </a:tc>
              </a:tr>
              <a:tr h="5420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6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TRASLADO CALISTENIA AL JARDÍN DEL PATIO DE LA CRUZ</a:t>
                      </a:r>
                      <a:endParaRPr sz="16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DFE9FB"/>
                        </a:gs>
                        <a:gs pos="100000">
                          <a:srgbClr val="6E9BE7"/>
                        </a:gs>
                      </a:gsLst>
                      <a:path path="circle">
                        <a:fillToRect b="50%" l="50%" r="50%" t="50%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6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6.148.423</a:t>
                      </a:r>
                      <a:endParaRPr sz="16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FFF6DB"/>
                        </a:gs>
                        <a:gs pos="100000">
                          <a:srgbClr val="FAD15C"/>
                        </a:gs>
                      </a:gsLst>
                      <a:lin ang="5400012" scaled="0"/>
                    </a:gra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22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3" name="Google Shape;723;p51"/>
          <p:cNvGrpSpPr/>
          <p:nvPr/>
        </p:nvGrpSpPr>
        <p:grpSpPr>
          <a:xfrm>
            <a:off x="-7259" y="-3191"/>
            <a:ext cx="12199259" cy="6870751"/>
            <a:chOff x="-7259" y="-3191"/>
            <a:chExt cx="12199259" cy="6870751"/>
          </a:xfrm>
        </p:grpSpPr>
        <p:sp>
          <p:nvSpPr>
            <p:cNvPr id="724" name="Google Shape;724;p51"/>
            <p:cNvSpPr/>
            <p:nvPr/>
          </p:nvSpPr>
          <p:spPr>
            <a:xfrm>
              <a:off x="0" y="-3191"/>
              <a:ext cx="12184800" cy="888900"/>
            </a:xfrm>
            <a:prstGeom prst="rect">
              <a:avLst/>
            </a:prstGeom>
            <a:solidFill>
              <a:srgbClr val="0D1395"/>
            </a:solidFill>
            <a:ln cap="flat" cmpd="sng" w="12700">
              <a:solidFill>
                <a:srgbClr val="007EA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25" name="Google Shape;725;p5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00977" y="68166"/>
              <a:ext cx="806700" cy="730200"/>
            </a:xfrm>
            <a:prstGeom prst="roundRect">
              <a:avLst>
                <a:gd fmla="val 8594" name="adj"/>
              </a:avLst>
            </a:prstGeom>
            <a:noFill/>
            <a:ln>
              <a:noFill/>
            </a:ln>
            <a:effectLst>
              <a:reflection blurRad="0" dir="5400000" dist="5000" endA="0" endPos="28000" fadeDir="5400012" kx="0" rotWithShape="0" algn="bl" stA="38000" stPos="0" sy="-100000" ky="0"/>
            </a:effectLst>
          </p:spPr>
        </p:pic>
        <p:pic>
          <p:nvPicPr>
            <p:cNvPr id="726" name="Google Shape;726;p5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flipH="1" rot="10800000">
              <a:off x="0" y="890962"/>
              <a:ext cx="12192000" cy="1427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7" name="Google Shape;727;p5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1071274" y="10878"/>
              <a:ext cx="806700" cy="828600"/>
            </a:xfrm>
            <a:prstGeom prst="roundRect">
              <a:avLst>
                <a:gd fmla="val 8594" name="adj"/>
              </a:avLst>
            </a:prstGeom>
            <a:noFill/>
            <a:ln>
              <a:noFill/>
            </a:ln>
            <a:effectLst>
              <a:reflection blurRad="0" dir="5400000" dist="5000" endA="0" endPos="28000" fadeDir="5400012" kx="0" rotWithShape="0" algn="bl" stA="38000" stPos="0" sy="-100000" ky="0"/>
            </a:effectLst>
          </p:spPr>
        </p:pic>
        <p:sp>
          <p:nvSpPr>
            <p:cNvPr id="728" name="Google Shape;728;p51"/>
            <p:cNvSpPr/>
            <p:nvPr/>
          </p:nvSpPr>
          <p:spPr>
            <a:xfrm>
              <a:off x="1711626" y="246281"/>
              <a:ext cx="8847300" cy="461700"/>
            </a:xfrm>
            <a:prstGeom prst="rect">
              <a:avLst/>
            </a:prstGeom>
            <a:solidFill>
              <a:srgbClr val="0D139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1" i="0" lang="es-CL" sz="2400" u="none" cap="none" strike="noStrike">
                  <a:solidFill>
                    <a:srgbClr val="FDFAF9"/>
                  </a:solidFill>
                  <a:latin typeface="Georgia"/>
                  <a:ea typeface="Georgia"/>
                  <a:cs typeface="Georgia"/>
                  <a:sym typeface="Georgia"/>
                </a:rPr>
                <a:t>LICEO BICENTENARIO  POLITÉCNICO SAN JOAQUÍN</a:t>
              </a:r>
              <a:endParaRPr b="1" i="0" sz="2400" u="none" cap="none" strike="noStrike">
                <a:solidFill>
                  <a:srgbClr val="FDFAF9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pic>
          <p:nvPicPr>
            <p:cNvPr id="729" name="Google Shape;729;p5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flipH="1" rot="10800000">
              <a:off x="-7259" y="6724847"/>
              <a:ext cx="12192000" cy="14271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30" name="Google Shape;730;p51"/>
          <p:cNvSpPr/>
          <p:nvPr/>
        </p:nvSpPr>
        <p:spPr>
          <a:xfrm>
            <a:off x="124975" y="1228900"/>
            <a:ext cx="11763900" cy="564900"/>
          </a:xfrm>
          <a:prstGeom prst="rect">
            <a:avLst/>
          </a:prstGeom>
          <a:solidFill>
            <a:srgbClr val="0D1395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lang="es-CL" sz="2400">
                <a:solidFill>
                  <a:srgbClr val="FDFAF9"/>
                </a:solidFill>
                <a:latin typeface="Calibri"/>
                <a:ea typeface="Calibri"/>
                <a:cs typeface="Calibri"/>
                <a:sym typeface="Calibri"/>
              </a:rPr>
              <a:t>GASTOS FORMACIÓN</a:t>
            </a:r>
            <a:r>
              <a:rPr b="1" lang="es-CL" sz="2400">
                <a:solidFill>
                  <a:srgbClr val="FDFAF9"/>
                </a:solidFill>
                <a:latin typeface="Calibri"/>
                <a:ea typeface="Calibri"/>
                <a:cs typeface="Calibri"/>
                <a:sym typeface="Calibri"/>
              </a:rPr>
              <a:t>  E INVERSIONES VARIAS 2025</a:t>
            </a:r>
            <a:endParaRPr b="1" i="0" sz="2400" u="none" cap="none" strike="noStrike">
              <a:solidFill>
                <a:srgbClr val="FDFAF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731" name="Google Shape;731;p51"/>
          <p:cNvGraphicFramePr/>
          <p:nvPr/>
        </p:nvGraphicFramePr>
        <p:xfrm>
          <a:off x="410013" y="21146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{88EDBCAA-91FF-46AA-BA11-95478280161A}</a:tableStyleId>
              </a:tblPr>
              <a:tblGrid>
                <a:gridCol w="7018325"/>
                <a:gridCol w="4460525"/>
              </a:tblGrid>
              <a:tr h="6580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6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GASTOS  </a:t>
                      </a:r>
                      <a:r>
                        <a:rPr lang="es-CL" sz="16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FORMACIÓN</a:t>
                      </a:r>
                      <a:r>
                        <a:rPr lang="es-CL" sz="16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GENERAL</a:t>
                      </a:r>
                      <a:endParaRPr sz="16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DFE9FB"/>
                        </a:gs>
                        <a:gs pos="100000">
                          <a:srgbClr val="6E9BE7"/>
                        </a:gs>
                      </a:gsLst>
                      <a:path path="circle">
                        <a:fillToRect b="50%" l="50%" r="50%" t="50%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6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$ 14.500.000</a:t>
                      </a:r>
                      <a:endParaRPr sz="16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FFF6DB"/>
                        </a:gs>
                        <a:gs pos="100000">
                          <a:srgbClr val="FAD15C"/>
                        </a:gs>
                      </a:gsLst>
                      <a:lin ang="5400012" scaled="0"/>
                    </a:gradFill>
                  </a:tcPr>
                </a:tc>
              </a:tr>
              <a:tr h="6580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6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GASTOS FORMACIÓN DIFERENCIADA</a:t>
                      </a:r>
                      <a:endParaRPr sz="16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DFE9FB"/>
                        </a:gs>
                        <a:gs pos="100000">
                          <a:srgbClr val="6E9BE7"/>
                        </a:gs>
                      </a:gsLst>
                      <a:path path="circle">
                        <a:fillToRect b="50%" l="50%" r="50%" t="50%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6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$ 10.410.000</a:t>
                      </a:r>
                      <a:endParaRPr sz="16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FFF6DB"/>
                        </a:gs>
                        <a:gs pos="100000">
                          <a:srgbClr val="FAD15C"/>
                        </a:gs>
                      </a:gsLst>
                      <a:lin ang="5400012" scaled="0"/>
                    </a:gradFill>
                  </a:tcPr>
                </a:tc>
              </a:tr>
              <a:tr h="6580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6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INVERSIONES FORMACIÓN DIFERENCIADA</a:t>
                      </a:r>
                      <a:endParaRPr sz="16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DFE9FB"/>
                        </a:gs>
                        <a:gs pos="100000">
                          <a:srgbClr val="6E9BE7"/>
                        </a:gs>
                      </a:gsLst>
                      <a:path path="circle">
                        <a:fillToRect b="50%" l="50%" r="50%" t="50%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6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$1.023.165</a:t>
                      </a:r>
                      <a:endParaRPr sz="16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FFF6DB"/>
                        </a:gs>
                        <a:gs pos="100000">
                          <a:srgbClr val="FAD15C"/>
                        </a:gs>
                      </a:gsLst>
                      <a:lin ang="5400012" scaled="0"/>
                    </a:gradFill>
                  </a:tcPr>
                </a:tc>
              </a:tr>
              <a:tr h="6580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6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DESFIBRILADOR</a:t>
                      </a:r>
                      <a:endParaRPr sz="16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DFE9FB"/>
                        </a:gs>
                        <a:gs pos="100000">
                          <a:srgbClr val="6E9BE7"/>
                        </a:gs>
                      </a:gsLst>
                      <a:path path="circle">
                        <a:fillToRect b="50%" l="50%" r="50%" t="50%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6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$ 1.297.100</a:t>
                      </a:r>
                      <a:endParaRPr sz="16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FFF6DB"/>
                        </a:gs>
                        <a:gs pos="100000">
                          <a:srgbClr val="FAD15C"/>
                        </a:gs>
                      </a:gsLst>
                      <a:lin ang="5400012" scaled="0"/>
                    </a:gradFill>
                  </a:tcPr>
                </a:tc>
              </a:tr>
              <a:tr h="6580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6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AIRES ACONDICIONADOS SALA 9,10 Y 11</a:t>
                      </a:r>
                      <a:endParaRPr sz="16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DFE9FB"/>
                        </a:gs>
                        <a:gs pos="100000">
                          <a:srgbClr val="6E9BE7"/>
                        </a:gs>
                      </a:gsLst>
                      <a:path path="circle">
                        <a:fillToRect b="50%" l="50%" r="50%" t="50%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6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$1.404.200</a:t>
                      </a:r>
                      <a:endParaRPr sz="16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FFF6DB"/>
                        </a:gs>
                        <a:gs pos="100000">
                          <a:srgbClr val="FAD15C"/>
                        </a:gs>
                      </a:gsLst>
                      <a:lin ang="5400012" scaled="0"/>
                    </a:gra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D1395"/>
        </a:solidFill>
      </p:bgPr>
    </p:bg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" name="Google Shape;139;p16"/>
          <p:cNvGrpSpPr/>
          <p:nvPr/>
        </p:nvGrpSpPr>
        <p:grpSpPr>
          <a:xfrm>
            <a:off x="-7259" y="10878"/>
            <a:ext cx="12206518" cy="6822253"/>
            <a:chOff x="-7259" y="10878"/>
            <a:chExt cx="12206518" cy="6822253"/>
          </a:xfrm>
        </p:grpSpPr>
        <p:pic>
          <p:nvPicPr>
            <p:cNvPr id="140" name="Google Shape;140;p1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00977" y="68166"/>
              <a:ext cx="806651" cy="730106"/>
            </a:xfrm>
            <a:prstGeom prst="roundRect">
              <a:avLst>
                <a:gd fmla="val 8594" name="adj"/>
              </a:avLst>
            </a:prstGeom>
            <a:solidFill>
              <a:srgbClr val="ECECEC"/>
            </a:solidFill>
            <a:ln>
              <a:noFill/>
            </a:ln>
            <a:effectLst>
              <a:reflection blurRad="0" dir="5400000" dist="5000" endA="0" endPos="28000" kx="0" rotWithShape="0" algn="bl" stA="38000" stPos="0" sy="-100000" ky="0"/>
            </a:effectLst>
          </p:spPr>
        </p:pic>
        <p:sp>
          <p:nvSpPr>
            <p:cNvPr id="141" name="Google Shape;141;p16"/>
            <p:cNvSpPr/>
            <p:nvPr/>
          </p:nvSpPr>
          <p:spPr>
            <a:xfrm>
              <a:off x="1711626" y="246281"/>
              <a:ext cx="8847294" cy="4616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1" i="0" lang="es-CL" sz="2400" u="none" cap="none" strike="noStrike">
                  <a:solidFill>
                    <a:srgbClr val="FDFAF9"/>
                  </a:solidFill>
                  <a:latin typeface="Georgia"/>
                  <a:ea typeface="Georgia"/>
                  <a:cs typeface="Georgia"/>
                  <a:sym typeface="Georgia"/>
                </a:rPr>
                <a:t>LICEO BICENTENARIO  POLITÉCNICO SAN JOAQUÍN</a:t>
              </a:r>
              <a:endParaRPr b="1" i="0" sz="2400" u="none" cap="none" strike="noStrike">
                <a:solidFill>
                  <a:srgbClr val="FDFAF9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pic>
          <p:nvPicPr>
            <p:cNvPr id="142" name="Google Shape;142;p1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flipH="1" rot="10800000">
              <a:off x="0" y="905031"/>
              <a:ext cx="12192000" cy="4571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43" name="Google Shape;143;p16"/>
            <p:cNvGrpSpPr/>
            <p:nvPr/>
          </p:nvGrpSpPr>
          <p:grpSpPr>
            <a:xfrm>
              <a:off x="-1" y="2975428"/>
              <a:ext cx="12199260" cy="991940"/>
              <a:chOff x="-1" y="2975428"/>
              <a:chExt cx="12199260" cy="991940"/>
            </a:xfrm>
          </p:grpSpPr>
          <p:pic>
            <p:nvPicPr>
              <p:cNvPr id="144" name="Google Shape;144;p16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-1" y="2975428"/>
                <a:ext cx="12192000" cy="7027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45" name="Google Shape;145;p16"/>
              <p:cNvSpPr/>
              <p:nvPr/>
            </p:nvSpPr>
            <p:spPr>
              <a:xfrm>
                <a:off x="7259" y="3045706"/>
                <a:ext cx="12177482" cy="836865"/>
              </a:xfrm>
              <a:prstGeom prst="rect">
                <a:avLst/>
              </a:prstGeom>
              <a:solidFill>
                <a:srgbClr val="003296"/>
              </a:solidFill>
              <a:ln cap="flat" cmpd="sng" w="12700">
                <a:solidFill>
                  <a:srgbClr val="007EA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46" name="Google Shape;146;p16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7259" y="3897090"/>
                <a:ext cx="12192000" cy="7027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47" name="Google Shape;147;p16"/>
            <p:cNvSpPr txBox="1"/>
            <p:nvPr/>
          </p:nvSpPr>
          <p:spPr>
            <a:xfrm>
              <a:off x="2836360" y="3247574"/>
              <a:ext cx="65193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b="1" i="0" lang="es-CL" sz="2800" u="none" cap="none" strike="noStrike">
                  <a:solidFill>
                    <a:schemeClr val="lt1"/>
                  </a:solidFill>
                  <a:latin typeface="Georgia"/>
                  <a:ea typeface="Georgia"/>
                  <a:cs typeface="Georgia"/>
                  <a:sym typeface="Georgia"/>
                </a:rPr>
                <a:t>VISIÓN COMPARTIDA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48" name="Google Shape;148;p1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flipH="1" rot="10800000">
              <a:off x="-7259" y="6787412"/>
              <a:ext cx="12192000" cy="457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9" name="Google Shape;149;p1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1071274" y="10878"/>
              <a:ext cx="806651" cy="828522"/>
            </a:xfrm>
            <a:prstGeom prst="roundRect">
              <a:avLst>
                <a:gd fmla="val 8594" name="adj"/>
              </a:avLst>
            </a:prstGeom>
            <a:solidFill>
              <a:srgbClr val="ECECEC"/>
            </a:solidFill>
            <a:ln>
              <a:noFill/>
            </a:ln>
            <a:effectLst>
              <a:reflection blurRad="0" dir="5400000" dist="5000" endA="0" endPos="28000" kx="0" rotWithShape="0" algn="bl" stA="38000" stPos="0" sy="-100000" ky="0"/>
            </a:effectLst>
          </p:spPr>
        </p:pic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35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6" name="Google Shape;736;p52"/>
          <p:cNvGrpSpPr/>
          <p:nvPr/>
        </p:nvGrpSpPr>
        <p:grpSpPr>
          <a:xfrm>
            <a:off x="-7259" y="-3191"/>
            <a:ext cx="12199259" cy="6870751"/>
            <a:chOff x="-7259" y="-3191"/>
            <a:chExt cx="12199259" cy="6870751"/>
          </a:xfrm>
        </p:grpSpPr>
        <p:sp>
          <p:nvSpPr>
            <p:cNvPr id="737" name="Google Shape;737;p52"/>
            <p:cNvSpPr/>
            <p:nvPr/>
          </p:nvSpPr>
          <p:spPr>
            <a:xfrm>
              <a:off x="0" y="-3191"/>
              <a:ext cx="12184800" cy="888900"/>
            </a:xfrm>
            <a:prstGeom prst="rect">
              <a:avLst/>
            </a:prstGeom>
            <a:solidFill>
              <a:srgbClr val="0D1395"/>
            </a:solidFill>
            <a:ln cap="flat" cmpd="sng" w="12700">
              <a:solidFill>
                <a:srgbClr val="007EA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38" name="Google Shape;738;p5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00977" y="68166"/>
              <a:ext cx="806700" cy="730200"/>
            </a:xfrm>
            <a:prstGeom prst="roundRect">
              <a:avLst>
                <a:gd fmla="val 8594" name="adj"/>
              </a:avLst>
            </a:prstGeom>
            <a:noFill/>
            <a:ln>
              <a:noFill/>
            </a:ln>
            <a:effectLst>
              <a:reflection blurRad="0" dir="5400000" dist="5000" endA="0" endPos="28000" fadeDir="5400012" kx="0" rotWithShape="0" algn="bl" stA="38000" stPos="0" sy="-100000" ky="0"/>
            </a:effectLst>
          </p:spPr>
        </p:pic>
        <p:pic>
          <p:nvPicPr>
            <p:cNvPr id="739" name="Google Shape;739;p5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flipH="1" rot="10800000">
              <a:off x="0" y="890962"/>
              <a:ext cx="12192000" cy="1427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0" name="Google Shape;740;p5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1071274" y="10878"/>
              <a:ext cx="806700" cy="828600"/>
            </a:xfrm>
            <a:prstGeom prst="roundRect">
              <a:avLst>
                <a:gd fmla="val 8594" name="adj"/>
              </a:avLst>
            </a:prstGeom>
            <a:noFill/>
            <a:ln>
              <a:noFill/>
            </a:ln>
            <a:effectLst>
              <a:reflection blurRad="0" dir="5400000" dist="5000" endA="0" endPos="28000" fadeDir="5400012" kx="0" rotWithShape="0" algn="bl" stA="38000" stPos="0" sy="-100000" ky="0"/>
            </a:effectLst>
          </p:spPr>
        </p:pic>
        <p:sp>
          <p:nvSpPr>
            <p:cNvPr id="741" name="Google Shape;741;p52"/>
            <p:cNvSpPr/>
            <p:nvPr/>
          </p:nvSpPr>
          <p:spPr>
            <a:xfrm>
              <a:off x="1711626" y="246281"/>
              <a:ext cx="8847300" cy="461700"/>
            </a:xfrm>
            <a:prstGeom prst="rect">
              <a:avLst/>
            </a:prstGeom>
            <a:solidFill>
              <a:srgbClr val="0D139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1" i="0" lang="es-CL" sz="2400" u="none" cap="none" strike="noStrike">
                  <a:solidFill>
                    <a:srgbClr val="FDFAF9"/>
                  </a:solidFill>
                  <a:latin typeface="Georgia"/>
                  <a:ea typeface="Georgia"/>
                  <a:cs typeface="Georgia"/>
                  <a:sym typeface="Georgia"/>
                </a:rPr>
                <a:t>LICEO BICENTENARIO  POLITÉCNICO SAN JOAQUÍN</a:t>
              </a:r>
              <a:endParaRPr b="1" i="0" sz="2400" u="none" cap="none" strike="noStrike">
                <a:solidFill>
                  <a:srgbClr val="FDFAF9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pic>
          <p:nvPicPr>
            <p:cNvPr id="742" name="Google Shape;742;p5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flipH="1" rot="10800000">
              <a:off x="-7259" y="6724847"/>
              <a:ext cx="12192000" cy="14271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43" name="Google Shape;743;p52"/>
          <p:cNvSpPr/>
          <p:nvPr/>
        </p:nvSpPr>
        <p:spPr>
          <a:xfrm>
            <a:off x="259125" y="1214400"/>
            <a:ext cx="11763900" cy="564900"/>
          </a:xfrm>
          <a:prstGeom prst="rect">
            <a:avLst/>
          </a:prstGeom>
          <a:solidFill>
            <a:srgbClr val="0D1395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lang="es-CL" sz="2400">
                <a:solidFill>
                  <a:srgbClr val="FDFAF9"/>
                </a:solidFill>
                <a:latin typeface="Calibri"/>
                <a:ea typeface="Calibri"/>
                <a:cs typeface="Calibri"/>
                <a:sym typeface="Calibri"/>
              </a:rPr>
              <a:t>APORTES RECIBIDOS </a:t>
            </a:r>
            <a:r>
              <a:rPr b="1" lang="es-CL" sz="2400">
                <a:solidFill>
                  <a:srgbClr val="FDFAF9"/>
                </a:solidFill>
                <a:latin typeface="Calibri"/>
                <a:ea typeface="Calibri"/>
                <a:cs typeface="Calibri"/>
                <a:sym typeface="Calibri"/>
              </a:rPr>
              <a:t>2025</a:t>
            </a:r>
            <a:endParaRPr b="1" i="0" sz="2400" u="none" cap="none" strike="noStrike">
              <a:solidFill>
                <a:srgbClr val="FDFAF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744" name="Google Shape;744;p52"/>
          <p:cNvGraphicFramePr/>
          <p:nvPr/>
        </p:nvGraphicFramePr>
        <p:xfrm>
          <a:off x="404113" y="20276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{88EDBCAA-91FF-46AA-BA11-95478280161A}</a:tableStyleId>
              </a:tblPr>
              <a:tblGrid>
                <a:gridCol w="2956050"/>
                <a:gridCol w="3375700"/>
              </a:tblGrid>
              <a:tr h="4893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6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FUNDACIÓN IRARRÁZAVAL</a:t>
                      </a:r>
                      <a:endParaRPr sz="16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DFE9FB"/>
                        </a:gs>
                        <a:gs pos="100000">
                          <a:srgbClr val="6E9BE7"/>
                        </a:gs>
                      </a:gsLst>
                      <a:path path="circle">
                        <a:fillToRect b="50%" l="50%" r="50%" t="50%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6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APORTES RECIBIDOS</a:t>
                      </a:r>
                      <a:endParaRPr sz="16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FFF6DB"/>
                        </a:gs>
                        <a:gs pos="100000">
                          <a:srgbClr val="FAD15C"/>
                        </a:gs>
                      </a:gsLst>
                      <a:lin ang="5400012" scaled="0"/>
                    </a:gradFill>
                  </a:tcPr>
                </a:tc>
              </a:tr>
              <a:tr h="4893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6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NAMASTÉ</a:t>
                      </a:r>
                      <a:endParaRPr sz="16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DFE9FB"/>
                        </a:gs>
                        <a:gs pos="100000">
                          <a:srgbClr val="6E9BE7"/>
                        </a:gs>
                      </a:gsLst>
                      <a:path path="circle">
                        <a:fillToRect b="50%" l="50%" r="50%" t="50%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6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                               $1.755.600</a:t>
                      </a:r>
                      <a:endParaRPr sz="16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FFF6DB"/>
                        </a:gs>
                        <a:gs pos="100000">
                          <a:srgbClr val="FAD15C"/>
                        </a:gs>
                      </a:gsLst>
                      <a:lin ang="5400012" scaled="0"/>
                    </a:gradFill>
                  </a:tcPr>
                </a:tc>
              </a:tr>
              <a:tr h="4893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6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TRANSPORTE</a:t>
                      </a:r>
                      <a:endParaRPr sz="16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DFE9FB"/>
                        </a:gs>
                        <a:gs pos="100000">
                          <a:srgbClr val="6E9BE7"/>
                        </a:gs>
                      </a:gsLst>
                      <a:path path="circle">
                        <a:fillToRect b="50%" l="50%" r="50%" t="50%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6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                                 $720.000</a:t>
                      </a:r>
                      <a:endParaRPr sz="16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FFF6DB"/>
                        </a:gs>
                        <a:gs pos="100000">
                          <a:srgbClr val="FAD15C"/>
                        </a:gs>
                      </a:gsLst>
                      <a:lin ang="5400012" scaled="0"/>
                    </a:gradFill>
                  </a:tcPr>
                </a:tc>
              </a:tr>
              <a:tr h="4893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6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TALITAKUM</a:t>
                      </a:r>
                      <a:endParaRPr sz="16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DFE9FB"/>
                        </a:gs>
                        <a:gs pos="100000">
                          <a:srgbClr val="6E9BE7"/>
                        </a:gs>
                      </a:gsLst>
                      <a:path path="circle">
                        <a:fillToRect b="50%" l="50%" r="50%" t="50%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6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                              $1.620.840</a:t>
                      </a:r>
                      <a:endParaRPr sz="16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FFF6DB"/>
                        </a:gs>
                        <a:gs pos="100000">
                          <a:srgbClr val="FAD15C"/>
                        </a:gs>
                      </a:gsLst>
                      <a:lin ang="5400012" scaled="0"/>
                    </a:gradFill>
                  </a:tcPr>
                </a:tc>
              </a:tr>
              <a:tr h="4893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6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TRANSPORTE</a:t>
                      </a:r>
                      <a:endParaRPr sz="16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DFE9FB"/>
                        </a:gs>
                        <a:gs pos="100000">
                          <a:srgbClr val="6E9BE7"/>
                        </a:gs>
                      </a:gsLst>
                      <a:path path="circle">
                        <a:fillToRect b="50%" l="50%" r="50%" t="50%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6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                                 $960.000</a:t>
                      </a:r>
                      <a:endParaRPr sz="16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FFF6DB"/>
                        </a:gs>
                        <a:gs pos="100000">
                          <a:srgbClr val="FAD15C"/>
                        </a:gs>
                      </a:gsLst>
                      <a:lin ang="5400012" scaled="0"/>
                    </a:gradFill>
                  </a:tcPr>
                </a:tc>
              </a:tr>
              <a:tr h="5242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6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PROYECTO</a:t>
                      </a:r>
                      <a:r>
                        <a:rPr lang="es-CL" sz="16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STEM</a:t>
                      </a:r>
                      <a:endParaRPr sz="16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DFE9FB"/>
                        </a:gs>
                        <a:gs pos="100000">
                          <a:srgbClr val="6E9BE7"/>
                        </a:gs>
                      </a:gsLst>
                      <a:path path="circle">
                        <a:fillToRect b="50%" l="50%" r="50%" t="50%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6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                            $ 20.000.000</a:t>
                      </a:r>
                      <a:endParaRPr sz="16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FFF6DB"/>
                        </a:gs>
                        <a:gs pos="100000">
                          <a:srgbClr val="FAD15C"/>
                        </a:gs>
                      </a:gsLst>
                      <a:lin ang="5400012" scaled="0"/>
                    </a:gradFill>
                  </a:tcPr>
                </a:tc>
              </a:tr>
              <a:tr h="4893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6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SEMINARIO INTERNACIONAL</a:t>
                      </a:r>
                      <a:endParaRPr sz="16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DFE9FB"/>
                        </a:gs>
                        <a:gs pos="100000">
                          <a:srgbClr val="6E9BE7"/>
                        </a:gs>
                      </a:gsLst>
                      <a:path path="circle">
                        <a:fillToRect b="50%" l="50%" r="50%" t="50%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6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                               $2.500.000</a:t>
                      </a:r>
                      <a:endParaRPr sz="16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FFF6DB"/>
                        </a:gs>
                        <a:gs pos="100000">
                          <a:srgbClr val="FAD15C"/>
                        </a:gs>
                      </a:gsLst>
                      <a:lin ang="5400012" scaled="0"/>
                    </a:gradFill>
                  </a:tcPr>
                </a:tc>
              </a:tr>
              <a:tr h="7534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6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TOTAL FONDOS RECIBIDOS FIRA DURANTE 2026</a:t>
                      </a:r>
                      <a:endParaRPr sz="16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DFE9FB"/>
                        </a:gs>
                        <a:gs pos="100000">
                          <a:srgbClr val="6E9BE7"/>
                        </a:gs>
                      </a:gsLst>
                      <a:path path="circle">
                        <a:fillToRect b="50%" l="50%" r="50%" t="50%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6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                            $ 27.556.400</a:t>
                      </a:r>
                      <a:endParaRPr sz="16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FFF6DB"/>
                        </a:gs>
                        <a:gs pos="100000">
                          <a:srgbClr val="FAD15C"/>
                        </a:gs>
                      </a:gsLst>
                      <a:lin ang="5400012" scaled="0"/>
                    </a:gradFill>
                  </a:tcPr>
                </a:tc>
              </a:tr>
            </a:tbl>
          </a:graphicData>
        </a:graphic>
      </p:graphicFrame>
      <p:pic>
        <p:nvPicPr>
          <p:cNvPr id="745" name="Google Shape;745;p5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15550" y="4285100"/>
            <a:ext cx="2508300" cy="195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6" name="Google Shape;746;p5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496375" y="1957600"/>
            <a:ext cx="2440202" cy="2087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47" name="Google Shape;747;p5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496375" y="4285100"/>
            <a:ext cx="2508300" cy="195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8" name="Google Shape;748;p5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977950" y="1957600"/>
            <a:ext cx="2363324" cy="2087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52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3" name="Google Shape;753;p53"/>
          <p:cNvGrpSpPr/>
          <p:nvPr/>
        </p:nvGrpSpPr>
        <p:grpSpPr>
          <a:xfrm>
            <a:off x="-3634" y="-6366"/>
            <a:ext cx="12199259" cy="6870751"/>
            <a:chOff x="-7259" y="-3191"/>
            <a:chExt cx="12199259" cy="6870751"/>
          </a:xfrm>
        </p:grpSpPr>
        <p:sp>
          <p:nvSpPr>
            <p:cNvPr id="754" name="Google Shape;754;p53"/>
            <p:cNvSpPr/>
            <p:nvPr/>
          </p:nvSpPr>
          <p:spPr>
            <a:xfrm>
              <a:off x="0" y="-3191"/>
              <a:ext cx="12184800" cy="888900"/>
            </a:xfrm>
            <a:prstGeom prst="rect">
              <a:avLst/>
            </a:prstGeom>
            <a:solidFill>
              <a:srgbClr val="0D1395"/>
            </a:solidFill>
            <a:ln cap="flat" cmpd="sng" w="12700">
              <a:solidFill>
                <a:srgbClr val="007EA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55" name="Google Shape;755;p5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00977" y="68166"/>
              <a:ext cx="806700" cy="730200"/>
            </a:xfrm>
            <a:prstGeom prst="roundRect">
              <a:avLst>
                <a:gd fmla="val 8594" name="adj"/>
              </a:avLst>
            </a:prstGeom>
            <a:noFill/>
            <a:ln>
              <a:noFill/>
            </a:ln>
            <a:effectLst>
              <a:reflection blurRad="0" dir="5400000" dist="5000" endA="0" endPos="28000" fadeDir="5400012" kx="0" rotWithShape="0" algn="bl" stA="38000" stPos="0" sy="-100000" ky="0"/>
            </a:effectLst>
          </p:spPr>
        </p:pic>
        <p:pic>
          <p:nvPicPr>
            <p:cNvPr id="756" name="Google Shape;756;p5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flipH="1" rot="10800000">
              <a:off x="0" y="890962"/>
              <a:ext cx="12192000" cy="1427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7" name="Google Shape;757;p5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1071274" y="10878"/>
              <a:ext cx="806700" cy="828600"/>
            </a:xfrm>
            <a:prstGeom prst="roundRect">
              <a:avLst>
                <a:gd fmla="val 8594" name="adj"/>
              </a:avLst>
            </a:prstGeom>
            <a:noFill/>
            <a:ln>
              <a:noFill/>
            </a:ln>
            <a:effectLst>
              <a:reflection blurRad="0" dir="5400000" dist="5000" endA="0" endPos="28000" fadeDir="5400012" kx="0" rotWithShape="0" algn="bl" stA="38000" stPos="0" sy="-100000" ky="0"/>
            </a:effectLst>
          </p:spPr>
        </p:pic>
        <p:sp>
          <p:nvSpPr>
            <p:cNvPr id="758" name="Google Shape;758;p53"/>
            <p:cNvSpPr/>
            <p:nvPr/>
          </p:nvSpPr>
          <p:spPr>
            <a:xfrm>
              <a:off x="1711626" y="246281"/>
              <a:ext cx="8847300" cy="461700"/>
            </a:xfrm>
            <a:prstGeom prst="rect">
              <a:avLst/>
            </a:prstGeom>
            <a:solidFill>
              <a:srgbClr val="0D139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1" i="0" lang="es-CL" sz="2400" u="none" cap="none" strike="noStrike">
                  <a:solidFill>
                    <a:srgbClr val="FDFAF9"/>
                  </a:solidFill>
                  <a:latin typeface="Georgia"/>
                  <a:ea typeface="Georgia"/>
                  <a:cs typeface="Georgia"/>
                  <a:sym typeface="Georgia"/>
                </a:rPr>
                <a:t>LICEO BICENTENARIO  POLITÉCNICO SAN JOAQUÍN</a:t>
              </a:r>
              <a:endParaRPr b="1" i="0" sz="2400" u="none" cap="none" strike="noStrike">
                <a:solidFill>
                  <a:srgbClr val="FDFAF9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pic>
          <p:nvPicPr>
            <p:cNvPr id="759" name="Google Shape;759;p5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flipH="1" rot="10800000">
              <a:off x="-7259" y="6724847"/>
              <a:ext cx="12192000" cy="14271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60" name="Google Shape;760;p53"/>
          <p:cNvSpPr txBox="1"/>
          <p:nvPr/>
        </p:nvSpPr>
        <p:spPr>
          <a:xfrm>
            <a:off x="1107628" y="1421337"/>
            <a:ext cx="6287400" cy="4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t/>
            </a:r>
            <a:endParaRPr b="1" i="0" sz="2800" u="none" cap="none" strike="noStrike">
              <a:solidFill>
                <a:srgbClr val="0D139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1" name="Google Shape;761;p53"/>
          <p:cNvSpPr txBox="1"/>
          <p:nvPr/>
        </p:nvSpPr>
        <p:spPr>
          <a:xfrm>
            <a:off x="76675" y="161475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2" name="Google Shape;762;p53"/>
          <p:cNvSpPr txBox="1"/>
          <p:nvPr/>
        </p:nvSpPr>
        <p:spPr>
          <a:xfrm>
            <a:off x="1920425" y="1573725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63" name="Google Shape;763;p5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20250" y="745850"/>
            <a:ext cx="5429500" cy="597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4" name="Google Shape;764;p5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574400" y="745850"/>
            <a:ext cx="5261451" cy="5977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68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54"/>
          <p:cNvSpPr txBox="1"/>
          <p:nvPr/>
        </p:nvSpPr>
        <p:spPr>
          <a:xfrm>
            <a:off x="1107628" y="1421337"/>
            <a:ext cx="6287400" cy="4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t/>
            </a:r>
            <a:endParaRPr b="1" i="0" sz="2800" u="none" cap="none" strike="noStrike">
              <a:solidFill>
                <a:srgbClr val="0D139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0" name="Google Shape;770;p54"/>
          <p:cNvSpPr txBox="1"/>
          <p:nvPr/>
        </p:nvSpPr>
        <p:spPr>
          <a:xfrm>
            <a:off x="1655971" y="3302438"/>
            <a:ext cx="88800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lang="es-CL" sz="5100">
                <a:solidFill>
                  <a:srgbClr val="0D1395"/>
                </a:solidFill>
                <a:latin typeface="Calibri"/>
                <a:ea typeface="Calibri"/>
                <a:cs typeface="Calibri"/>
                <a:sym typeface="Calibri"/>
              </a:rPr>
              <a:t>CUENTA PÚBLICA 2026</a:t>
            </a:r>
            <a:endParaRPr b="0" i="0" sz="4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1" name="Google Shape;771;p54"/>
          <p:cNvSpPr txBox="1"/>
          <p:nvPr/>
        </p:nvSpPr>
        <p:spPr>
          <a:xfrm>
            <a:off x="304800" y="3048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72" name="Google Shape;772;p54"/>
          <p:cNvGrpSpPr/>
          <p:nvPr/>
        </p:nvGrpSpPr>
        <p:grpSpPr>
          <a:xfrm>
            <a:off x="-7259" y="-3191"/>
            <a:ext cx="12199259" cy="6870751"/>
            <a:chOff x="-7259" y="-3191"/>
            <a:chExt cx="12199259" cy="6870751"/>
          </a:xfrm>
        </p:grpSpPr>
        <p:sp>
          <p:nvSpPr>
            <p:cNvPr id="773" name="Google Shape;773;p54"/>
            <p:cNvSpPr/>
            <p:nvPr/>
          </p:nvSpPr>
          <p:spPr>
            <a:xfrm>
              <a:off x="0" y="-3191"/>
              <a:ext cx="12184800" cy="888900"/>
            </a:xfrm>
            <a:prstGeom prst="rect">
              <a:avLst/>
            </a:prstGeom>
            <a:solidFill>
              <a:srgbClr val="0D1395"/>
            </a:solidFill>
            <a:ln cap="flat" cmpd="sng" w="12700">
              <a:solidFill>
                <a:srgbClr val="007EA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74" name="Google Shape;774;p5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00977" y="68166"/>
              <a:ext cx="806700" cy="730200"/>
            </a:xfrm>
            <a:prstGeom prst="roundRect">
              <a:avLst>
                <a:gd fmla="val 8594" name="adj"/>
              </a:avLst>
            </a:prstGeom>
            <a:noFill/>
            <a:ln>
              <a:noFill/>
            </a:ln>
            <a:effectLst>
              <a:reflection blurRad="0" dir="5400000" dist="5000" endA="0" endPos="28000" fadeDir="5400012" kx="0" rotWithShape="0" algn="bl" stA="38000" stPos="0" sy="-100000" ky="0"/>
            </a:effectLst>
          </p:spPr>
        </p:pic>
        <p:pic>
          <p:nvPicPr>
            <p:cNvPr id="775" name="Google Shape;775;p5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flipH="1" rot="10800000">
              <a:off x="0" y="890962"/>
              <a:ext cx="12192000" cy="1427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6" name="Google Shape;776;p5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1071274" y="10878"/>
              <a:ext cx="806700" cy="828600"/>
            </a:xfrm>
            <a:prstGeom prst="roundRect">
              <a:avLst>
                <a:gd fmla="val 8594" name="adj"/>
              </a:avLst>
            </a:prstGeom>
            <a:noFill/>
            <a:ln>
              <a:noFill/>
            </a:ln>
            <a:effectLst>
              <a:reflection blurRad="0" dir="5400000" dist="5000" endA="0" endPos="28000" fadeDir="5400012" kx="0" rotWithShape="0" algn="bl" stA="38000" stPos="0" sy="-100000" ky="0"/>
            </a:effectLst>
          </p:spPr>
        </p:pic>
        <p:sp>
          <p:nvSpPr>
            <p:cNvPr id="777" name="Google Shape;777;p54"/>
            <p:cNvSpPr/>
            <p:nvPr/>
          </p:nvSpPr>
          <p:spPr>
            <a:xfrm>
              <a:off x="1711626" y="246281"/>
              <a:ext cx="8847300" cy="461700"/>
            </a:xfrm>
            <a:prstGeom prst="rect">
              <a:avLst/>
            </a:prstGeom>
            <a:solidFill>
              <a:srgbClr val="0D139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1" i="0" lang="es-CL" sz="2400" u="none" cap="none" strike="noStrike">
                  <a:solidFill>
                    <a:srgbClr val="FDFAF9"/>
                  </a:solidFill>
                  <a:latin typeface="Georgia"/>
                  <a:ea typeface="Georgia"/>
                  <a:cs typeface="Georgia"/>
                  <a:sym typeface="Georgia"/>
                </a:rPr>
                <a:t>LICEO BICENTENARIO  POLITÉCNICO SAN JOAQUÍN</a:t>
              </a:r>
              <a:endParaRPr b="1" i="0" sz="2400" u="none" cap="none" strike="noStrike">
                <a:solidFill>
                  <a:srgbClr val="FDFAF9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pic>
          <p:nvPicPr>
            <p:cNvPr id="778" name="Google Shape;778;p5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flipH="1" rot="10800000">
              <a:off x="-7259" y="6724847"/>
              <a:ext cx="12192000" cy="14271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Google Shape;154;p17"/>
          <p:cNvGrpSpPr/>
          <p:nvPr/>
        </p:nvGrpSpPr>
        <p:grpSpPr>
          <a:xfrm>
            <a:off x="-7259" y="-3191"/>
            <a:ext cx="12199257" cy="6870751"/>
            <a:chOff x="-7259" y="-3191"/>
            <a:chExt cx="12199257" cy="6870751"/>
          </a:xfrm>
        </p:grpSpPr>
        <p:sp>
          <p:nvSpPr>
            <p:cNvPr id="155" name="Google Shape;155;p17"/>
            <p:cNvSpPr/>
            <p:nvPr/>
          </p:nvSpPr>
          <p:spPr>
            <a:xfrm>
              <a:off x="0" y="-3191"/>
              <a:ext cx="12184800" cy="888900"/>
            </a:xfrm>
            <a:prstGeom prst="rect">
              <a:avLst/>
            </a:prstGeom>
            <a:solidFill>
              <a:srgbClr val="0D1395"/>
            </a:solidFill>
            <a:ln cap="flat" cmpd="sng" w="12700">
              <a:solidFill>
                <a:srgbClr val="007EA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56" name="Google Shape;156;p1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00977" y="68166"/>
              <a:ext cx="806700" cy="730200"/>
            </a:xfrm>
            <a:prstGeom prst="roundRect">
              <a:avLst>
                <a:gd fmla="val 8594" name="adj"/>
              </a:avLst>
            </a:prstGeom>
            <a:noFill/>
            <a:ln>
              <a:noFill/>
            </a:ln>
            <a:effectLst>
              <a:reflection blurRad="0" dir="5400000" dist="5000" endA="0" endPos="28000" fadeDir="5400012" kx="0" rotWithShape="0" algn="bl" stA="38000" stPos="0" sy="-100000" ky="0"/>
            </a:effectLst>
          </p:spPr>
        </p:pic>
        <p:pic>
          <p:nvPicPr>
            <p:cNvPr id="157" name="Google Shape;157;p1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flipH="1" rot="10800000">
              <a:off x="0" y="890962"/>
              <a:ext cx="12191998" cy="1427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8" name="Google Shape;158;p1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1071274" y="10878"/>
              <a:ext cx="806700" cy="828600"/>
            </a:xfrm>
            <a:prstGeom prst="roundRect">
              <a:avLst>
                <a:gd fmla="val 8594" name="adj"/>
              </a:avLst>
            </a:prstGeom>
            <a:noFill/>
            <a:ln>
              <a:noFill/>
            </a:ln>
            <a:effectLst>
              <a:reflection blurRad="0" dir="5400000" dist="5000" endA="0" endPos="28000" fadeDir="5400012" kx="0" rotWithShape="0" algn="bl" stA="38000" stPos="0" sy="-100000" ky="0"/>
            </a:effectLst>
          </p:spPr>
        </p:pic>
        <p:sp>
          <p:nvSpPr>
            <p:cNvPr id="159" name="Google Shape;159;p17"/>
            <p:cNvSpPr/>
            <p:nvPr/>
          </p:nvSpPr>
          <p:spPr>
            <a:xfrm>
              <a:off x="1711626" y="246281"/>
              <a:ext cx="8847300" cy="461700"/>
            </a:xfrm>
            <a:prstGeom prst="rect">
              <a:avLst/>
            </a:prstGeom>
            <a:solidFill>
              <a:srgbClr val="0D139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1" i="0" lang="es-CL" sz="2400" u="none" cap="none" strike="noStrike">
                  <a:solidFill>
                    <a:srgbClr val="FDFAF9"/>
                  </a:solidFill>
                  <a:latin typeface="Georgia"/>
                  <a:ea typeface="Georgia"/>
                  <a:cs typeface="Georgia"/>
                  <a:sym typeface="Georgia"/>
                </a:rPr>
                <a:t>LICEO BICENTENARIO  POLITÉCNICO SAN JOAQUÍN</a:t>
              </a:r>
              <a:endParaRPr b="1" i="0" sz="2400" u="none" cap="none" strike="noStrike">
                <a:solidFill>
                  <a:srgbClr val="FDFAF9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pic>
          <p:nvPicPr>
            <p:cNvPr id="160" name="Google Shape;160;p1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flipH="1" rot="10800000">
              <a:off x="-7259" y="6724847"/>
              <a:ext cx="12191998" cy="14271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1" name="Google Shape;161;p17"/>
          <p:cNvSpPr txBox="1"/>
          <p:nvPr/>
        </p:nvSpPr>
        <p:spPr>
          <a:xfrm>
            <a:off x="2039550" y="1340300"/>
            <a:ext cx="8112900" cy="33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D1395"/>
              </a:buClr>
              <a:buSzPts val="2800"/>
              <a:buFont typeface="Calibri"/>
              <a:buNone/>
            </a:pPr>
            <a:r>
              <a:rPr b="1" i="0" lang="es-CL" sz="2800" u="none" cap="none" strike="noStrike">
                <a:solidFill>
                  <a:srgbClr val="0D1395"/>
                </a:solidFill>
                <a:latin typeface="Calibri"/>
                <a:ea typeface="Calibri"/>
                <a:cs typeface="Calibri"/>
                <a:sym typeface="Calibri"/>
              </a:rPr>
              <a:t>Visión</a:t>
            </a:r>
            <a:endParaRPr b="1" i="0" sz="2800" u="none" cap="none" strike="noStrike">
              <a:solidFill>
                <a:srgbClr val="0D139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980"/>
              </a:spcBef>
              <a:spcAft>
                <a:spcPts val="0"/>
              </a:spcAft>
              <a:buClr>
                <a:srgbClr val="0D1395"/>
              </a:buClr>
              <a:buSzPts val="2800"/>
              <a:buFont typeface="Calibri"/>
              <a:buNone/>
            </a:pPr>
            <a:r>
              <a:rPr b="1" lang="es-CL" sz="2800">
                <a:solidFill>
                  <a:srgbClr val="0D1395"/>
                </a:solidFill>
                <a:latin typeface="Calibri"/>
                <a:ea typeface="Calibri"/>
                <a:cs typeface="Calibri"/>
                <a:sym typeface="Calibri"/>
              </a:rPr>
              <a:t>“Ser una institución educativa de excelencia y referente en la formación técnico-profesional, destacando por su innovación, calidad y compromiso con el aprendizaje. Aspiramos a que nuestros estudiantes sean líderes en su campo de especialización, preparados para enfrentar los desafíos del mundo laboral y la educación superior.”</a:t>
            </a:r>
            <a:endParaRPr b="1" sz="2800">
              <a:solidFill>
                <a:srgbClr val="0D139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2" name="Google Shape;162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40225" y="4661300"/>
            <a:ext cx="2111550" cy="1689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" name="Google Shape;167;p18"/>
          <p:cNvGrpSpPr/>
          <p:nvPr/>
        </p:nvGrpSpPr>
        <p:grpSpPr>
          <a:xfrm>
            <a:off x="-7259" y="-3191"/>
            <a:ext cx="12199257" cy="6870751"/>
            <a:chOff x="-7259" y="-3191"/>
            <a:chExt cx="12199257" cy="6870751"/>
          </a:xfrm>
        </p:grpSpPr>
        <p:sp>
          <p:nvSpPr>
            <p:cNvPr id="168" name="Google Shape;168;p18"/>
            <p:cNvSpPr/>
            <p:nvPr/>
          </p:nvSpPr>
          <p:spPr>
            <a:xfrm>
              <a:off x="0" y="-3191"/>
              <a:ext cx="12184800" cy="888900"/>
            </a:xfrm>
            <a:prstGeom prst="rect">
              <a:avLst/>
            </a:prstGeom>
            <a:solidFill>
              <a:srgbClr val="0D1395"/>
            </a:solidFill>
            <a:ln cap="flat" cmpd="sng" w="12700">
              <a:solidFill>
                <a:srgbClr val="007EA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69" name="Google Shape;169;p1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00977" y="68166"/>
              <a:ext cx="806700" cy="730200"/>
            </a:xfrm>
            <a:prstGeom prst="roundRect">
              <a:avLst>
                <a:gd fmla="val 8594" name="adj"/>
              </a:avLst>
            </a:prstGeom>
            <a:noFill/>
            <a:ln>
              <a:noFill/>
            </a:ln>
            <a:effectLst>
              <a:reflection blurRad="0" dir="5400000" dist="5000" endA="0" endPos="28000" fadeDir="5400012" kx="0" rotWithShape="0" algn="bl" stA="38000" stPos="0" sy="-100000" ky="0"/>
            </a:effectLst>
          </p:spPr>
        </p:pic>
        <p:pic>
          <p:nvPicPr>
            <p:cNvPr id="170" name="Google Shape;170;p1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flipH="1" rot="10800000">
              <a:off x="0" y="890962"/>
              <a:ext cx="12191998" cy="1427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" name="Google Shape;171;p1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1071348" y="10882"/>
              <a:ext cx="806700" cy="828600"/>
            </a:xfrm>
            <a:prstGeom prst="roundRect">
              <a:avLst>
                <a:gd fmla="val 8594" name="adj"/>
              </a:avLst>
            </a:prstGeom>
            <a:noFill/>
            <a:ln>
              <a:noFill/>
            </a:ln>
            <a:effectLst>
              <a:reflection blurRad="0" dir="5400000" dist="5000" endA="0" endPos="28000" fadeDir="5400012" kx="0" rotWithShape="0" algn="bl" stA="38000" stPos="0" sy="-100000" ky="0"/>
            </a:effectLst>
          </p:spPr>
        </p:pic>
        <p:sp>
          <p:nvSpPr>
            <p:cNvPr id="172" name="Google Shape;172;p18"/>
            <p:cNvSpPr/>
            <p:nvPr/>
          </p:nvSpPr>
          <p:spPr>
            <a:xfrm>
              <a:off x="1711626" y="246281"/>
              <a:ext cx="8847300" cy="461700"/>
            </a:xfrm>
            <a:prstGeom prst="rect">
              <a:avLst/>
            </a:prstGeom>
            <a:solidFill>
              <a:srgbClr val="0D139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1" i="0" lang="es-CL" sz="2400" u="none" cap="none" strike="noStrike">
                  <a:solidFill>
                    <a:srgbClr val="FDFAF9"/>
                  </a:solidFill>
                  <a:latin typeface="Georgia"/>
                  <a:ea typeface="Georgia"/>
                  <a:cs typeface="Georgia"/>
                  <a:sym typeface="Georgia"/>
                </a:rPr>
                <a:t>LICEO BICENTENARIO  POLITÉCNICO SAN JOAQUÍN</a:t>
              </a:r>
              <a:endParaRPr b="1" i="0" sz="2400" u="none" cap="none" strike="noStrike">
                <a:solidFill>
                  <a:srgbClr val="FDFAF9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pic>
          <p:nvPicPr>
            <p:cNvPr id="173" name="Google Shape;173;p1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flipH="1" rot="10800000">
              <a:off x="-7259" y="6724847"/>
              <a:ext cx="12191998" cy="14271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4" name="Google Shape;174;p18"/>
          <p:cNvSpPr txBox="1"/>
          <p:nvPr/>
        </p:nvSpPr>
        <p:spPr>
          <a:xfrm>
            <a:off x="1355250" y="1370950"/>
            <a:ext cx="10067700" cy="293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D1395"/>
              </a:buClr>
              <a:buSzPts val="2800"/>
              <a:buFont typeface="Calibri"/>
              <a:buNone/>
            </a:pPr>
            <a:r>
              <a:rPr b="1" i="0" lang="es-CL" sz="2800" u="none" cap="none" strike="noStrike">
                <a:solidFill>
                  <a:srgbClr val="0D1395"/>
                </a:solidFill>
                <a:latin typeface="Calibri"/>
                <a:ea typeface="Calibri"/>
                <a:cs typeface="Calibri"/>
                <a:sym typeface="Calibri"/>
              </a:rPr>
              <a:t>Misión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980"/>
              </a:spcBef>
              <a:spcAft>
                <a:spcPts val="0"/>
              </a:spcAft>
              <a:buClr>
                <a:srgbClr val="0D1395"/>
              </a:buClr>
              <a:buSzPts val="2800"/>
              <a:buFont typeface="Calibri"/>
              <a:buNone/>
            </a:pPr>
            <a:r>
              <a:rPr b="1" i="0" lang="es-CL" sz="2800" u="none" cap="none" strike="noStrike">
                <a:solidFill>
                  <a:srgbClr val="0D1395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b="1" lang="es-CL" sz="2800">
                <a:solidFill>
                  <a:srgbClr val="0D1395"/>
                </a:solidFill>
                <a:latin typeface="Calibri"/>
                <a:ea typeface="Calibri"/>
                <a:cs typeface="Calibri"/>
                <a:sym typeface="Calibri"/>
              </a:rPr>
              <a:t>Entregar a nuestros estudiantes una formación integral que les permita desarrollar su proyecto de vida, adquiriendo competencias en el ámbito técnico-profesional. A través de un enfoque innovador y basado en la excelencia, buscamos fortalecer su acceso al mundo laboral y a la educación superior, contribuyendo a su crecimiento personal y profesional.</a:t>
            </a:r>
            <a:r>
              <a:rPr b="1" i="0" lang="es-CL" sz="2800" u="none" cap="none" strike="noStrike">
                <a:solidFill>
                  <a:srgbClr val="0D1395"/>
                </a:solidFill>
                <a:latin typeface="Calibri"/>
                <a:ea typeface="Calibri"/>
                <a:cs typeface="Calibri"/>
                <a:sym typeface="Calibri"/>
              </a:rPr>
              <a:t>” </a:t>
            </a:r>
            <a:endParaRPr b="0" i="0" sz="2800" u="none" cap="none" strike="noStrike">
              <a:solidFill>
                <a:srgbClr val="0D139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5" name="Google Shape;175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81450" y="4304050"/>
            <a:ext cx="4621852" cy="21757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6" name="Google Shape;176;p18"/>
          <p:cNvGrpSpPr/>
          <p:nvPr/>
        </p:nvGrpSpPr>
        <p:grpSpPr>
          <a:xfrm>
            <a:off x="-7259" y="-3191"/>
            <a:ext cx="12199259" cy="6870751"/>
            <a:chOff x="-7259" y="-3191"/>
            <a:chExt cx="12199259" cy="6870751"/>
          </a:xfrm>
        </p:grpSpPr>
        <p:sp>
          <p:nvSpPr>
            <p:cNvPr id="177" name="Google Shape;177;p18"/>
            <p:cNvSpPr/>
            <p:nvPr/>
          </p:nvSpPr>
          <p:spPr>
            <a:xfrm>
              <a:off x="0" y="-3191"/>
              <a:ext cx="12184800" cy="888900"/>
            </a:xfrm>
            <a:prstGeom prst="rect">
              <a:avLst/>
            </a:prstGeom>
            <a:solidFill>
              <a:srgbClr val="0D1395"/>
            </a:solidFill>
            <a:ln cap="flat" cmpd="sng" w="12700">
              <a:solidFill>
                <a:srgbClr val="007EA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78" name="Google Shape;178;p1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00977" y="68166"/>
              <a:ext cx="806700" cy="730200"/>
            </a:xfrm>
            <a:prstGeom prst="roundRect">
              <a:avLst>
                <a:gd fmla="val 8594" name="adj"/>
              </a:avLst>
            </a:prstGeom>
            <a:noFill/>
            <a:ln>
              <a:noFill/>
            </a:ln>
            <a:effectLst>
              <a:reflection blurRad="0" dir="5400000" dist="5000" endA="0" endPos="28000" fadeDir="5400012" kx="0" rotWithShape="0" algn="bl" stA="38000" stPos="0" sy="-100000" ky="0"/>
            </a:effectLst>
          </p:spPr>
        </p:pic>
        <p:pic>
          <p:nvPicPr>
            <p:cNvPr id="179" name="Google Shape;179;p1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flipH="1" rot="10800000">
              <a:off x="0" y="890962"/>
              <a:ext cx="12192000" cy="1427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0" name="Google Shape;180;p1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1071274" y="10878"/>
              <a:ext cx="806700" cy="828600"/>
            </a:xfrm>
            <a:prstGeom prst="roundRect">
              <a:avLst>
                <a:gd fmla="val 8594" name="adj"/>
              </a:avLst>
            </a:prstGeom>
            <a:noFill/>
            <a:ln>
              <a:noFill/>
            </a:ln>
            <a:effectLst>
              <a:reflection blurRad="0" dir="5400000" dist="5000" endA="0" endPos="28000" fadeDir="5400012" kx="0" rotWithShape="0" algn="bl" stA="38000" stPos="0" sy="-100000" ky="0"/>
            </a:effectLst>
          </p:spPr>
        </p:pic>
        <p:sp>
          <p:nvSpPr>
            <p:cNvPr id="181" name="Google Shape;181;p18"/>
            <p:cNvSpPr/>
            <p:nvPr/>
          </p:nvSpPr>
          <p:spPr>
            <a:xfrm>
              <a:off x="1711626" y="246281"/>
              <a:ext cx="8847300" cy="461700"/>
            </a:xfrm>
            <a:prstGeom prst="rect">
              <a:avLst/>
            </a:prstGeom>
            <a:solidFill>
              <a:srgbClr val="0D139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1" i="0" lang="es-CL" sz="2400" u="none" cap="none" strike="noStrike">
                  <a:solidFill>
                    <a:srgbClr val="FDFAF9"/>
                  </a:solidFill>
                  <a:latin typeface="Georgia"/>
                  <a:ea typeface="Georgia"/>
                  <a:cs typeface="Georgia"/>
                  <a:sym typeface="Georgia"/>
                </a:rPr>
                <a:t>LICEO BICENTENARIO  POLITÉCNICO SAN JOAQUÍN</a:t>
              </a:r>
              <a:endParaRPr b="1" i="0" sz="2400" u="none" cap="none" strike="noStrike">
                <a:solidFill>
                  <a:srgbClr val="FDFAF9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pic>
          <p:nvPicPr>
            <p:cNvPr id="182" name="Google Shape;182;p1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flipH="1" rot="10800000">
              <a:off x="-7259" y="6724847"/>
              <a:ext cx="12192000" cy="14271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" name="Google Shape;187;p19"/>
          <p:cNvGrpSpPr/>
          <p:nvPr/>
        </p:nvGrpSpPr>
        <p:grpSpPr>
          <a:xfrm>
            <a:off x="-7259" y="-3191"/>
            <a:ext cx="12199259" cy="6870751"/>
            <a:chOff x="-7259" y="-3191"/>
            <a:chExt cx="12199259" cy="6870751"/>
          </a:xfrm>
        </p:grpSpPr>
        <p:sp>
          <p:nvSpPr>
            <p:cNvPr id="188" name="Google Shape;188;p19"/>
            <p:cNvSpPr/>
            <p:nvPr/>
          </p:nvSpPr>
          <p:spPr>
            <a:xfrm>
              <a:off x="0" y="-3191"/>
              <a:ext cx="12184800" cy="888900"/>
            </a:xfrm>
            <a:prstGeom prst="rect">
              <a:avLst/>
            </a:prstGeom>
            <a:solidFill>
              <a:srgbClr val="0D1395"/>
            </a:solidFill>
            <a:ln cap="flat" cmpd="sng" w="12700">
              <a:solidFill>
                <a:srgbClr val="007EA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89" name="Google Shape;189;p1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00977" y="68166"/>
              <a:ext cx="806700" cy="730200"/>
            </a:xfrm>
            <a:prstGeom prst="roundRect">
              <a:avLst>
                <a:gd fmla="val 8594" name="adj"/>
              </a:avLst>
            </a:prstGeom>
            <a:noFill/>
            <a:ln>
              <a:noFill/>
            </a:ln>
            <a:effectLst>
              <a:reflection blurRad="0" dir="5400000" dist="5000" endA="0" endPos="28000" fadeDir="5400012" kx="0" rotWithShape="0" algn="bl" stA="38000" stPos="0" sy="-100000" ky="0"/>
            </a:effectLst>
          </p:spPr>
        </p:pic>
        <p:pic>
          <p:nvPicPr>
            <p:cNvPr id="190" name="Google Shape;190;p1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flipH="1" rot="10800000">
              <a:off x="0" y="890962"/>
              <a:ext cx="12192000" cy="1427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1" name="Google Shape;191;p1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1071274" y="10878"/>
              <a:ext cx="806700" cy="828600"/>
            </a:xfrm>
            <a:prstGeom prst="roundRect">
              <a:avLst>
                <a:gd fmla="val 8594" name="adj"/>
              </a:avLst>
            </a:prstGeom>
            <a:noFill/>
            <a:ln>
              <a:noFill/>
            </a:ln>
            <a:effectLst>
              <a:reflection blurRad="0" dir="5400000" dist="5000" endA="0" endPos="28000" fadeDir="5400012" kx="0" rotWithShape="0" algn="bl" stA="38000" stPos="0" sy="-100000" ky="0"/>
            </a:effectLst>
          </p:spPr>
        </p:pic>
        <p:sp>
          <p:nvSpPr>
            <p:cNvPr id="192" name="Google Shape;192;p19"/>
            <p:cNvSpPr/>
            <p:nvPr/>
          </p:nvSpPr>
          <p:spPr>
            <a:xfrm>
              <a:off x="1711626" y="246281"/>
              <a:ext cx="8847300" cy="461700"/>
            </a:xfrm>
            <a:prstGeom prst="rect">
              <a:avLst/>
            </a:prstGeom>
            <a:solidFill>
              <a:srgbClr val="0D139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1" i="0" lang="es-CL" sz="2400" u="none" cap="none" strike="noStrike">
                  <a:solidFill>
                    <a:srgbClr val="FDFAF9"/>
                  </a:solidFill>
                  <a:latin typeface="Georgia"/>
                  <a:ea typeface="Georgia"/>
                  <a:cs typeface="Georgia"/>
                  <a:sym typeface="Georgia"/>
                </a:rPr>
                <a:t>LICEO BICENTENARIO  POLITÉCNICO SAN JOAQUÍN</a:t>
              </a:r>
              <a:endParaRPr b="1" i="0" sz="2400" u="none" cap="none" strike="noStrike">
                <a:solidFill>
                  <a:srgbClr val="FDFAF9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pic>
          <p:nvPicPr>
            <p:cNvPr id="193" name="Google Shape;193;p1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flipH="1" rot="10800000">
              <a:off x="-7259" y="6724847"/>
              <a:ext cx="12192000" cy="14271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4" name="Google Shape;194;p19"/>
          <p:cNvSpPr txBox="1"/>
          <p:nvPr/>
        </p:nvSpPr>
        <p:spPr>
          <a:xfrm>
            <a:off x="3698150" y="779201"/>
            <a:ext cx="4124400" cy="477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CL" sz="2500" u="none" cap="none" strike="noStrike">
                <a:solidFill>
                  <a:srgbClr val="0D1395"/>
                </a:solidFill>
              </a:rPr>
              <a:t>SELLOS LBPSJ</a:t>
            </a:r>
            <a:endParaRPr i="0" sz="1100" u="none" cap="none" strike="noStrike">
              <a:solidFill>
                <a:srgbClr val="000000"/>
              </a:solidFill>
            </a:endParaRPr>
          </a:p>
        </p:txBody>
      </p:sp>
      <p:sp>
        <p:nvSpPr>
          <p:cNvPr id="195" name="Google Shape;195;p19"/>
          <p:cNvSpPr/>
          <p:nvPr/>
        </p:nvSpPr>
        <p:spPr>
          <a:xfrm>
            <a:off x="1313725" y="2376050"/>
            <a:ext cx="10917300" cy="9342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rgbClr val="0066A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D1395"/>
              </a:buClr>
              <a:buSzPts val="1800"/>
              <a:buFont typeface="Calibri"/>
              <a:buNone/>
            </a:pPr>
            <a:r>
              <a:rPr b="1" i="1" lang="es-CL">
                <a:solidFill>
                  <a:srgbClr val="0D1395"/>
                </a:solidFill>
                <a:latin typeface="Calibri"/>
                <a:ea typeface="Calibri"/>
                <a:cs typeface="Calibri"/>
                <a:sym typeface="Calibri"/>
              </a:rPr>
              <a:t>2. Metodologías activas Implementamos metodologías activas con el enfoque del "aprender haciendo" que transforman al estudiante en el protagonista de su propio aprendizaje. Fomentamos el trabajo colaborativo, la resolución de problemas y el uso de tecnologías. Desarrollamos en nuestros estudiantes habilidades prácticas, pensamiento crítico y autonomía para enfrentar los desafíos del mundo laboral y académico, a través del Aprendizaje Basado en Proyectos (ABP) y el Aprendizaje Colaborativo Basado en Retos (ACBR).</a:t>
            </a:r>
            <a:endParaRPr b="0" i="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6" name="Google Shape;196;p19"/>
          <p:cNvGrpSpPr/>
          <p:nvPr/>
        </p:nvGrpSpPr>
        <p:grpSpPr>
          <a:xfrm>
            <a:off x="-6627525" y="183925"/>
            <a:ext cx="7871336" cy="7796400"/>
            <a:chOff x="-6443267" y="-458549"/>
            <a:chExt cx="7868976" cy="7796400"/>
          </a:xfrm>
        </p:grpSpPr>
        <p:sp>
          <p:nvSpPr>
            <p:cNvPr id="197" name="Google Shape;197;p19"/>
            <p:cNvSpPr/>
            <p:nvPr/>
          </p:nvSpPr>
          <p:spPr>
            <a:xfrm>
              <a:off x="-6443267" y="-458549"/>
              <a:ext cx="7500900" cy="7796400"/>
            </a:xfrm>
            <a:prstGeom prst="blockArc">
              <a:avLst>
                <a:gd fmla="val 19037800" name="adj1"/>
                <a:gd fmla="val 3056042" name="adj2"/>
                <a:gd fmla="val 0" name="adj3"/>
              </a:avLst>
            </a:prstGeom>
            <a:noFill/>
            <a:ln cap="flat" cmpd="sng" w="12700">
              <a:solidFill>
                <a:srgbClr val="00599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19"/>
            <p:cNvSpPr/>
            <p:nvPr/>
          </p:nvSpPr>
          <p:spPr>
            <a:xfrm>
              <a:off x="270060" y="825351"/>
              <a:ext cx="871200" cy="780900"/>
            </a:xfrm>
            <a:prstGeom prst="ellipse">
              <a:avLst/>
            </a:prstGeom>
            <a:blipFill rotWithShape="1">
              <a:blip r:embed="rId6">
                <a:alphaModFix/>
              </a:blip>
              <a:stretch>
                <a:fillRect b="-16990" l="0" r="0" t="-17001"/>
              </a:stretch>
            </a:blipFill>
            <a:ln cap="flat" cmpd="sng" w="12700">
              <a:solidFill>
                <a:srgbClr val="0070B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19"/>
            <p:cNvSpPr/>
            <p:nvPr/>
          </p:nvSpPr>
          <p:spPr>
            <a:xfrm>
              <a:off x="554509" y="1892351"/>
              <a:ext cx="871200" cy="866700"/>
            </a:xfrm>
            <a:prstGeom prst="ellipse">
              <a:avLst/>
            </a:prstGeom>
            <a:blipFill rotWithShape="1">
              <a:blip r:embed="rId7">
                <a:alphaModFix/>
              </a:blip>
              <a:stretch>
                <a:fillRect b="0" l="-17001" r="-16990" t="0"/>
              </a:stretch>
            </a:blipFill>
            <a:ln cap="flat" cmpd="sng" w="12700">
              <a:solidFill>
                <a:srgbClr val="0070B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19"/>
            <p:cNvSpPr/>
            <p:nvPr/>
          </p:nvSpPr>
          <p:spPr>
            <a:xfrm>
              <a:off x="554508" y="2911151"/>
              <a:ext cx="871200" cy="866700"/>
            </a:xfrm>
            <a:prstGeom prst="ellipse">
              <a:avLst/>
            </a:prstGeom>
            <a:blipFill rotWithShape="1">
              <a:blip r:embed="rId8">
                <a:alphaModFix/>
              </a:blip>
              <a:stretch>
                <a:fillRect b="0" l="-17001" r="-16990" t="0"/>
              </a:stretch>
            </a:blipFill>
            <a:ln cap="flat" cmpd="sng" w="12700">
              <a:solidFill>
                <a:srgbClr val="0070B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19"/>
            <p:cNvSpPr/>
            <p:nvPr/>
          </p:nvSpPr>
          <p:spPr>
            <a:xfrm>
              <a:off x="441442" y="3948551"/>
              <a:ext cx="931200" cy="866700"/>
            </a:xfrm>
            <a:prstGeom prst="ellipse">
              <a:avLst/>
            </a:prstGeom>
            <a:blipFill rotWithShape="1">
              <a:blip r:embed="rId9">
                <a:alphaModFix/>
              </a:blip>
              <a:stretch>
                <a:fillRect b="0" l="-17001" r="-16990" t="0"/>
              </a:stretch>
            </a:blipFill>
            <a:ln cap="flat" cmpd="sng" w="12700">
              <a:solidFill>
                <a:srgbClr val="0070B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2" name="Google Shape;202;p19"/>
          <p:cNvSpPr/>
          <p:nvPr/>
        </p:nvSpPr>
        <p:spPr>
          <a:xfrm>
            <a:off x="1243800" y="1256200"/>
            <a:ext cx="10992900" cy="10365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rgbClr val="0066A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D1395"/>
              </a:buClr>
              <a:buSzPts val="1800"/>
              <a:buFont typeface="Calibri"/>
              <a:buNone/>
            </a:pPr>
            <a:r>
              <a:rPr b="1" i="1" lang="es-CL">
                <a:solidFill>
                  <a:srgbClr val="0D1395"/>
                </a:solidFill>
                <a:latin typeface="Calibri"/>
                <a:ea typeface="Calibri"/>
                <a:cs typeface="Calibri"/>
                <a:sym typeface="Calibri"/>
              </a:rPr>
              <a:t>1. Formación Técnico Profesional con modalidad de alternancia </a:t>
            </a:r>
            <a:endParaRPr b="1" i="1">
              <a:solidFill>
                <a:srgbClr val="0D139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D1395"/>
              </a:buClr>
              <a:buSzPts val="1800"/>
              <a:buFont typeface="Calibri"/>
              <a:buNone/>
            </a:pPr>
            <a:r>
              <a:rPr b="1" i="1" lang="es-CL">
                <a:solidFill>
                  <a:srgbClr val="0D1395"/>
                </a:solidFill>
                <a:latin typeface="Calibri"/>
                <a:ea typeface="Calibri"/>
                <a:cs typeface="Calibri"/>
                <a:sym typeface="Calibri"/>
              </a:rPr>
              <a:t>Brindamos a nuestros estudiantes una formación técnico-profesional centrada en la modalidad de alternancia, donde la práctica es el eje principal de su aprendizaje. A lo largo de su formación, nuestros estudiantes están de manera constante en empresas, desarrollando habilidades y competencias específicas de su especialidad. Esta modalidad les permite adquirir experiencia directa en el mundo laboral desde el inicio de su formación, facilitando su inserción profesional y su preparación para la educación superior y el emprendimiento.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19"/>
          <p:cNvSpPr/>
          <p:nvPr/>
        </p:nvSpPr>
        <p:spPr>
          <a:xfrm>
            <a:off x="1313725" y="3323450"/>
            <a:ext cx="10992900" cy="10365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rgbClr val="0066A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s-CL">
                <a:solidFill>
                  <a:srgbClr val="0D1395"/>
                </a:solidFill>
                <a:latin typeface="Calibri"/>
                <a:ea typeface="Calibri"/>
                <a:cs typeface="Calibri"/>
                <a:sym typeface="Calibri"/>
              </a:rPr>
              <a:t>3. Cultura escolar inclusiva y multicultural </a:t>
            </a:r>
            <a:endParaRPr b="1" i="1">
              <a:solidFill>
                <a:srgbClr val="0D139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s-CL">
                <a:solidFill>
                  <a:srgbClr val="0D1395"/>
                </a:solidFill>
                <a:latin typeface="Calibri"/>
                <a:ea typeface="Calibri"/>
                <a:cs typeface="Calibri"/>
                <a:sym typeface="Calibri"/>
              </a:rPr>
              <a:t>Promovemos una cultura escolar fundamentada en el respeto, la inclusión y la valoración de la diversidad, creando un entorno donde todos los miembros de la comunidad, sin importar su origen, nacionalidad, creencias o capacidades, se sientan aceptados y valorados. Reconocemos el aporte de cada integrante de la comunidad escolar, a través del intercambio cultural para desarrollar habilidades sociales, comunicativas y de adaptación que contribuyan a la sana convivencia.</a:t>
            </a:r>
            <a:endParaRPr b="1" i="1">
              <a:solidFill>
                <a:srgbClr val="0D139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19"/>
          <p:cNvSpPr/>
          <p:nvPr/>
        </p:nvSpPr>
        <p:spPr>
          <a:xfrm>
            <a:off x="1275925" y="4430100"/>
            <a:ext cx="10992900" cy="9342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rgbClr val="0066A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s-CL">
                <a:solidFill>
                  <a:srgbClr val="0D1395"/>
                </a:solidFill>
                <a:latin typeface="Calibri"/>
                <a:ea typeface="Calibri"/>
                <a:cs typeface="Calibri"/>
                <a:sym typeface="Calibri"/>
              </a:rPr>
              <a:t>4. Formación en Valores y Proyecto de Vida </a:t>
            </a:r>
            <a:endParaRPr b="1" i="1">
              <a:solidFill>
                <a:srgbClr val="0D139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s-CL">
                <a:solidFill>
                  <a:srgbClr val="0D1395"/>
                </a:solidFill>
                <a:latin typeface="Calibri"/>
                <a:ea typeface="Calibri"/>
                <a:cs typeface="Calibri"/>
                <a:sym typeface="Calibri"/>
              </a:rPr>
              <a:t>Promovemos en nuestra comunidad una formación basada en los valores de la responsabilidad, la honestidad, el respeto, la solidaridad y la perseverancia, fundamentales para la construcción de su proyecto de vida. Los acompañamos en la proyección de su futuro, preparándolos para enfrentar con seguridad y propósito los desafíos personales, académicos y laborales, a través del autoconocimiento, fortalecimiento de habilidades y una fuerte orientación vocacional.</a:t>
            </a:r>
            <a:endParaRPr b="1" i="1">
              <a:solidFill>
                <a:srgbClr val="0D139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19"/>
          <p:cNvSpPr/>
          <p:nvPr/>
        </p:nvSpPr>
        <p:spPr>
          <a:xfrm>
            <a:off x="1275925" y="5390700"/>
            <a:ext cx="10917300" cy="12258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rgbClr val="0066A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s-CL">
                <a:solidFill>
                  <a:srgbClr val="0D1395"/>
                </a:solidFill>
                <a:latin typeface="Calibri"/>
                <a:ea typeface="Calibri"/>
                <a:cs typeface="Calibri"/>
                <a:sym typeface="Calibri"/>
              </a:rPr>
              <a:t>5. Espacios de Innovación para el Aprendizaje </a:t>
            </a:r>
            <a:endParaRPr b="1" i="1">
              <a:solidFill>
                <a:srgbClr val="0D139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s-CL">
                <a:solidFill>
                  <a:srgbClr val="0D1395"/>
                </a:solidFill>
                <a:latin typeface="Calibri"/>
                <a:ea typeface="Calibri"/>
                <a:cs typeface="Calibri"/>
                <a:sym typeface="Calibri"/>
              </a:rPr>
              <a:t>Contamos con espacios innovadores: talleres de especialidad, salas temáticas, aula abierta (ÁGORA), un centro de desarrollo territorial (CEDTE), sala de indagación y un laboratorio de prototipado digital (FABLAB), para el desarrollo de proyectos interdisciplinarios aplicando metodologías activas (ABP-ACBR) utilizando tecnología de vanguardia. En estos espacios desarrollamos soluciones creativas a problemas reales del entorno, lo que fortalece el sentido de pertenencia y el compromiso con la comunidad y el territorio. Impulsamos en nuestros estudiantes las experiencias prácticas, dinámicas y la capacidad de innovación, para enfrentar con éxito los desafíos académicos, el desarrollo tecnológico y el mundo laboral.</a:t>
            </a:r>
            <a:endParaRPr b="1" i="1">
              <a:solidFill>
                <a:srgbClr val="0D139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6" name="Google Shape;206;p19" title="WhatsApp Image 2025-04-24 at 09.29.00.jpe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-7250" y="5613150"/>
            <a:ext cx="1041000" cy="7809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1" name="Google Shape;211;p20"/>
          <p:cNvGrpSpPr/>
          <p:nvPr/>
        </p:nvGrpSpPr>
        <p:grpSpPr>
          <a:xfrm>
            <a:off x="-7259" y="-3191"/>
            <a:ext cx="12199259" cy="6870751"/>
            <a:chOff x="-7259" y="-3191"/>
            <a:chExt cx="12199259" cy="6870751"/>
          </a:xfrm>
        </p:grpSpPr>
        <p:sp>
          <p:nvSpPr>
            <p:cNvPr id="212" name="Google Shape;212;p20"/>
            <p:cNvSpPr/>
            <p:nvPr/>
          </p:nvSpPr>
          <p:spPr>
            <a:xfrm>
              <a:off x="0" y="-3191"/>
              <a:ext cx="12184800" cy="888900"/>
            </a:xfrm>
            <a:prstGeom prst="rect">
              <a:avLst/>
            </a:prstGeom>
            <a:solidFill>
              <a:srgbClr val="0D1395"/>
            </a:solidFill>
            <a:ln cap="flat" cmpd="sng" w="12700">
              <a:solidFill>
                <a:srgbClr val="007EA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13" name="Google Shape;213;p2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00977" y="68166"/>
              <a:ext cx="806700" cy="730200"/>
            </a:xfrm>
            <a:prstGeom prst="roundRect">
              <a:avLst>
                <a:gd fmla="val 8594" name="adj"/>
              </a:avLst>
            </a:prstGeom>
            <a:noFill/>
            <a:ln>
              <a:noFill/>
            </a:ln>
            <a:effectLst>
              <a:reflection blurRad="0" dir="5400000" dist="5000" endA="0" endPos="28000" fadeDir="5400012" kx="0" rotWithShape="0" algn="bl" stA="38000" stPos="0" sy="-100000" ky="0"/>
            </a:effectLst>
          </p:spPr>
        </p:pic>
        <p:pic>
          <p:nvPicPr>
            <p:cNvPr id="214" name="Google Shape;214;p2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flipH="1" rot="10800000">
              <a:off x="0" y="890962"/>
              <a:ext cx="12192000" cy="1427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5" name="Google Shape;215;p2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1071274" y="10878"/>
              <a:ext cx="806700" cy="828600"/>
            </a:xfrm>
            <a:prstGeom prst="roundRect">
              <a:avLst>
                <a:gd fmla="val 8594" name="adj"/>
              </a:avLst>
            </a:prstGeom>
            <a:noFill/>
            <a:ln>
              <a:noFill/>
            </a:ln>
            <a:effectLst>
              <a:reflection blurRad="0" dir="5400000" dist="5000" endA="0" endPos="28000" fadeDir="5400012" kx="0" rotWithShape="0" algn="bl" stA="38000" stPos="0" sy="-100000" ky="0"/>
            </a:effectLst>
          </p:spPr>
        </p:pic>
        <p:sp>
          <p:nvSpPr>
            <p:cNvPr id="216" name="Google Shape;216;p20"/>
            <p:cNvSpPr/>
            <p:nvPr/>
          </p:nvSpPr>
          <p:spPr>
            <a:xfrm>
              <a:off x="1711626" y="246281"/>
              <a:ext cx="8847300" cy="461700"/>
            </a:xfrm>
            <a:prstGeom prst="rect">
              <a:avLst/>
            </a:prstGeom>
            <a:solidFill>
              <a:srgbClr val="0D139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1" i="0" lang="es-CL" sz="2400" u="none" cap="none" strike="noStrike">
                  <a:solidFill>
                    <a:srgbClr val="FDFAF9"/>
                  </a:solidFill>
                  <a:latin typeface="Georgia"/>
                  <a:ea typeface="Georgia"/>
                  <a:cs typeface="Georgia"/>
                  <a:sym typeface="Georgia"/>
                </a:rPr>
                <a:t>LICEO BICENTENARIO  POLITÉCNICO SAN JOAQUÍN</a:t>
              </a:r>
              <a:endParaRPr b="1" i="0" sz="2400" u="none" cap="none" strike="noStrike">
                <a:solidFill>
                  <a:srgbClr val="FDFAF9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pic>
          <p:nvPicPr>
            <p:cNvPr id="217" name="Google Shape;217;p2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flipH="1" rot="10800000">
              <a:off x="-7259" y="6724847"/>
              <a:ext cx="12192000" cy="14271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8" name="Google Shape;218;p20"/>
          <p:cNvSpPr txBox="1"/>
          <p:nvPr/>
        </p:nvSpPr>
        <p:spPr>
          <a:xfrm>
            <a:off x="3562350" y="968626"/>
            <a:ext cx="4124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CL" sz="2800" u="none" cap="none" strike="noStrike">
                <a:solidFill>
                  <a:srgbClr val="0D1395"/>
                </a:solidFill>
              </a:rPr>
              <a:t>VALORES LBPSJ</a:t>
            </a:r>
            <a:endParaRPr i="0" sz="1400" u="none" cap="none" strike="noStrike">
              <a:solidFill>
                <a:srgbClr val="000000"/>
              </a:solidFill>
            </a:endParaRPr>
          </a:p>
        </p:txBody>
      </p:sp>
      <p:grpSp>
        <p:nvGrpSpPr>
          <p:cNvPr id="219" name="Google Shape;219;p20"/>
          <p:cNvGrpSpPr/>
          <p:nvPr/>
        </p:nvGrpSpPr>
        <p:grpSpPr>
          <a:xfrm>
            <a:off x="-6474151" y="104670"/>
            <a:ext cx="18136226" cy="7796400"/>
            <a:chOff x="-6550352" y="-1001774"/>
            <a:chExt cx="18136226" cy="7796400"/>
          </a:xfrm>
        </p:grpSpPr>
        <p:sp>
          <p:nvSpPr>
            <p:cNvPr id="220" name="Google Shape;220;p20"/>
            <p:cNvSpPr/>
            <p:nvPr/>
          </p:nvSpPr>
          <p:spPr>
            <a:xfrm>
              <a:off x="-6550352" y="-1001774"/>
              <a:ext cx="7796400" cy="7796400"/>
            </a:xfrm>
            <a:prstGeom prst="blockArc">
              <a:avLst>
                <a:gd fmla="val 18900000" name="adj1"/>
                <a:gd fmla="val 2700000" name="adj2"/>
                <a:gd fmla="val 277" name="adj3"/>
              </a:avLst>
            </a:prstGeom>
            <a:noFill/>
            <a:ln cap="flat" cmpd="sng" w="12700">
              <a:solidFill>
                <a:srgbClr val="00599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20"/>
            <p:cNvSpPr/>
            <p:nvPr/>
          </p:nvSpPr>
          <p:spPr>
            <a:xfrm>
              <a:off x="919674" y="361931"/>
              <a:ext cx="10666200" cy="814800"/>
            </a:xfrm>
            <a:prstGeom prst="rect">
              <a:avLst/>
            </a:prstGeom>
            <a:solidFill>
              <a:schemeClr val="lt1"/>
            </a:solidFill>
            <a:ln cap="flat" cmpd="sng" w="12700">
              <a:solidFill>
                <a:srgbClr val="0066A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s-CL"/>
                <a:t>RESPONSABILIDAD: Cumplir con nuestros compromisos y tareas, actuar de manera consciente en lo que hacemos y decidimos, cuidar los espacios, organizar y respetar los tiempos y las normas que ayudan a que todos podamos aprender mejor, reconocer que cada uno tiene un rol importante en la comunidad, y que nuestras acciones por pequeñas que parezcan, impactan en el bienestar de todos.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20"/>
            <p:cNvSpPr/>
            <p:nvPr/>
          </p:nvSpPr>
          <p:spPr>
            <a:xfrm>
              <a:off x="91583" y="271396"/>
              <a:ext cx="905400" cy="905400"/>
            </a:xfrm>
            <a:prstGeom prst="ellipse">
              <a:avLst/>
            </a:pr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 cap="flat" cmpd="sng" w="12700">
              <a:solidFill>
                <a:srgbClr val="0070B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20"/>
            <p:cNvSpPr/>
            <p:nvPr/>
          </p:nvSpPr>
          <p:spPr>
            <a:xfrm>
              <a:off x="1516024" y="1357531"/>
              <a:ext cx="10069800" cy="905400"/>
            </a:xfrm>
            <a:prstGeom prst="rect">
              <a:avLst/>
            </a:prstGeom>
            <a:solidFill>
              <a:schemeClr val="lt1"/>
            </a:solidFill>
            <a:ln cap="flat" cmpd="sng" w="12700">
              <a:solidFill>
                <a:srgbClr val="0066A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s-CL"/>
                <a:t>PERSEVERANCIA: Seguir adelante con firmeza, incluso cuando hay dificultades, mantener el compromiso, no rendirse fácilmente y aprender de los desafíos. Confiar en que, con constancia y trabajo, podemos alcanzar nuestras metas personales y colectivas para unirnos como liceo, porque sabemos que crecer, aprender y avanzar requiere del esfuerzo de todos.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20"/>
            <p:cNvSpPr/>
            <p:nvPr/>
          </p:nvSpPr>
          <p:spPr>
            <a:xfrm>
              <a:off x="610625" y="1357560"/>
              <a:ext cx="905400" cy="905400"/>
            </a:xfrm>
            <a:prstGeom prst="ellipse">
              <a:avLst/>
            </a:prstGeom>
            <a:blipFill rotWithShape="1">
              <a:blip r:embed="rId7">
                <a:alphaModFix/>
              </a:blip>
              <a:stretch>
                <a:fillRect b="0" l="-38990" r="-38990" t="0"/>
              </a:stretch>
            </a:blipFill>
            <a:ln cap="flat" cmpd="sng" w="12700">
              <a:solidFill>
                <a:srgbClr val="0070B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20"/>
            <p:cNvSpPr/>
            <p:nvPr/>
          </p:nvSpPr>
          <p:spPr>
            <a:xfrm>
              <a:off x="1675324" y="2443656"/>
              <a:ext cx="9910500" cy="905400"/>
            </a:xfrm>
            <a:prstGeom prst="rect">
              <a:avLst/>
            </a:prstGeom>
            <a:solidFill>
              <a:schemeClr val="lt1"/>
            </a:solidFill>
            <a:ln cap="flat" cmpd="sng" w="12700">
              <a:solidFill>
                <a:srgbClr val="0066A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s-CL"/>
                <a:t>RESPETO: Valorar a los demás tal como son, aceptando las diferencias y cuidando la forma en que nos relacionamos, hablar con amabilidad, escuchar con atención, cumplir con las normas y buen trato:</a:t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s-CL"/>
                <a:t>estudiantes, funcionarios, padres, apoderados y a uno mismo. El respeto en nuestra comunidad se demuestra en lo que decimos, en como actuamos y en como construimos un clima donde todos pueda sentirse seguros y valorados.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/>
            </a:p>
          </p:txBody>
        </p:sp>
        <p:sp>
          <p:nvSpPr>
            <p:cNvPr id="226" name="Google Shape;226;p20"/>
            <p:cNvSpPr/>
            <p:nvPr/>
          </p:nvSpPr>
          <p:spPr>
            <a:xfrm>
              <a:off x="769929" y="2443723"/>
              <a:ext cx="905400" cy="905400"/>
            </a:xfrm>
            <a:prstGeom prst="ellipse">
              <a:avLst/>
            </a:prstGeom>
            <a:blipFill rotWithShape="1">
              <a:blip r:embed="rId8">
                <a:alphaModFix/>
              </a:blip>
              <a:stretch>
                <a:fillRect b="0" l="-32991" r="-33001" t="0"/>
              </a:stretch>
            </a:blipFill>
            <a:ln cap="flat" cmpd="sng" w="12700">
              <a:solidFill>
                <a:srgbClr val="0070B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20"/>
            <p:cNvSpPr/>
            <p:nvPr/>
          </p:nvSpPr>
          <p:spPr>
            <a:xfrm>
              <a:off x="1516049" y="3529881"/>
              <a:ext cx="10069800" cy="996000"/>
            </a:xfrm>
            <a:prstGeom prst="rect">
              <a:avLst/>
            </a:prstGeom>
            <a:solidFill>
              <a:schemeClr val="lt1"/>
            </a:solidFill>
            <a:ln cap="flat" cmpd="sng" w="12700">
              <a:solidFill>
                <a:srgbClr val="0066A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s-CL"/>
                <a:t>SOLIDARIDAD: Ser cercanos, apoyarnos entre todos y preocuparnos por quienes más lo necesitan, estar atento al que pasa por un momento difícil, tender una mano, acompañar con respeto y actuar pensando en el bienestar de todos. Creemos que cuando nos interesamos por el otro crecemos juntos en comunidad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20"/>
            <p:cNvSpPr/>
            <p:nvPr/>
          </p:nvSpPr>
          <p:spPr>
            <a:xfrm>
              <a:off x="610625" y="3529887"/>
              <a:ext cx="905400" cy="905400"/>
            </a:xfrm>
            <a:prstGeom prst="ellipse">
              <a:avLst/>
            </a:prstGeom>
            <a:blipFill rotWithShape="1">
              <a:blip r:embed="rId9">
                <a:alphaModFix/>
              </a:blip>
              <a:stretch>
                <a:fillRect b="0" l="0" r="0" t="0"/>
              </a:stretch>
            </a:blipFill>
            <a:ln cap="flat" cmpd="sng" w="12700">
              <a:solidFill>
                <a:srgbClr val="0070B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20"/>
            <p:cNvSpPr/>
            <p:nvPr/>
          </p:nvSpPr>
          <p:spPr>
            <a:xfrm>
              <a:off x="996974" y="4683972"/>
              <a:ext cx="10588800" cy="814800"/>
            </a:xfrm>
            <a:prstGeom prst="rect">
              <a:avLst/>
            </a:prstGeom>
            <a:solidFill>
              <a:schemeClr val="lt1"/>
            </a:solidFill>
            <a:ln cap="flat" cmpd="sng" w="12700">
              <a:solidFill>
                <a:srgbClr val="0066A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s-CL"/>
                <a:t>HONESTIDAD: Decir la verdad, actuar con transparencia y ser coherente entre lo que pensamos, decimos y hacemos, asumir nuestros errores como parte del aprendizaje, cumplir con nuestras responsabilidades y ser conscientes del impacto de nuestras acciones en quienes nos rodean.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20"/>
            <p:cNvSpPr/>
            <p:nvPr/>
          </p:nvSpPr>
          <p:spPr>
            <a:xfrm>
              <a:off x="91583" y="4616051"/>
              <a:ext cx="905400" cy="905400"/>
            </a:xfrm>
            <a:prstGeom prst="ellipse">
              <a:avLst/>
            </a:prstGeom>
            <a:blipFill rotWithShape="1">
              <a:blip r:embed="rId10">
                <a:alphaModFix/>
              </a:blip>
              <a:stretch>
                <a:fillRect b="0" l="-24990" r="-25000" t="0"/>
              </a:stretch>
            </a:blipFill>
            <a:ln cap="flat" cmpd="sng" w="12700">
              <a:solidFill>
                <a:srgbClr val="0070B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" name="Google Shape;235;p21"/>
          <p:cNvGrpSpPr/>
          <p:nvPr/>
        </p:nvGrpSpPr>
        <p:grpSpPr>
          <a:xfrm>
            <a:off x="-3630" y="-6376"/>
            <a:ext cx="12199257" cy="6870751"/>
            <a:chOff x="-7259" y="-3191"/>
            <a:chExt cx="12199257" cy="6870751"/>
          </a:xfrm>
        </p:grpSpPr>
        <p:sp>
          <p:nvSpPr>
            <p:cNvPr id="236" name="Google Shape;236;p21"/>
            <p:cNvSpPr/>
            <p:nvPr/>
          </p:nvSpPr>
          <p:spPr>
            <a:xfrm>
              <a:off x="0" y="-3191"/>
              <a:ext cx="12184800" cy="888900"/>
            </a:xfrm>
            <a:prstGeom prst="rect">
              <a:avLst/>
            </a:prstGeom>
            <a:solidFill>
              <a:srgbClr val="0D1395"/>
            </a:solidFill>
            <a:ln cap="flat" cmpd="sng" w="12700">
              <a:solidFill>
                <a:srgbClr val="007EA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37" name="Google Shape;237;p2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00977" y="68166"/>
              <a:ext cx="806700" cy="730200"/>
            </a:xfrm>
            <a:prstGeom prst="roundRect">
              <a:avLst>
                <a:gd fmla="val 8594" name="adj"/>
              </a:avLst>
            </a:prstGeom>
            <a:noFill/>
            <a:ln>
              <a:noFill/>
            </a:ln>
            <a:effectLst>
              <a:reflection blurRad="0" dir="5400000" dist="5000" endA="0" endPos="28000" fadeDir="5400012" kx="0" rotWithShape="0" algn="bl" stA="38000" stPos="0" sy="-100000" ky="0"/>
            </a:effectLst>
          </p:spPr>
        </p:pic>
        <p:pic>
          <p:nvPicPr>
            <p:cNvPr id="238" name="Google Shape;238;p2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flipH="1" rot="10800000">
              <a:off x="0" y="890962"/>
              <a:ext cx="12191998" cy="1427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9" name="Google Shape;239;p2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1071274" y="10878"/>
              <a:ext cx="806700" cy="828600"/>
            </a:xfrm>
            <a:prstGeom prst="roundRect">
              <a:avLst>
                <a:gd fmla="val 8594" name="adj"/>
              </a:avLst>
            </a:prstGeom>
            <a:noFill/>
            <a:ln>
              <a:noFill/>
            </a:ln>
            <a:effectLst>
              <a:reflection blurRad="0" dir="5400000" dist="5000" endA="0" endPos="28000" fadeDir="5400012" kx="0" rotWithShape="0" algn="bl" stA="38000" stPos="0" sy="-100000" ky="0"/>
            </a:effectLst>
          </p:spPr>
        </p:pic>
        <p:sp>
          <p:nvSpPr>
            <p:cNvPr id="240" name="Google Shape;240;p21"/>
            <p:cNvSpPr/>
            <p:nvPr/>
          </p:nvSpPr>
          <p:spPr>
            <a:xfrm>
              <a:off x="1711626" y="246281"/>
              <a:ext cx="8847300" cy="461700"/>
            </a:xfrm>
            <a:prstGeom prst="rect">
              <a:avLst/>
            </a:prstGeom>
            <a:solidFill>
              <a:srgbClr val="0D139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1" i="0" lang="es-CL" sz="2400" u="none" cap="none" strike="noStrike">
                  <a:solidFill>
                    <a:srgbClr val="FDFAF9"/>
                  </a:solidFill>
                  <a:latin typeface="Georgia"/>
                  <a:ea typeface="Georgia"/>
                  <a:cs typeface="Georgia"/>
                  <a:sym typeface="Georgia"/>
                </a:rPr>
                <a:t>LICEO BICENTENARIO  POLITÉCNICO SAN JOAQUÍN</a:t>
              </a:r>
              <a:endParaRPr b="1" i="0" sz="2400" u="none" cap="none" strike="noStrike">
                <a:solidFill>
                  <a:srgbClr val="FDFAF9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pic>
          <p:nvPicPr>
            <p:cNvPr id="241" name="Google Shape;241;p2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flipH="1" rot="10800000">
              <a:off x="-7259" y="6724847"/>
              <a:ext cx="12191998" cy="14271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2" name="Google Shape;242;p21"/>
          <p:cNvSpPr txBox="1"/>
          <p:nvPr/>
        </p:nvSpPr>
        <p:spPr>
          <a:xfrm>
            <a:off x="1107628" y="1421337"/>
            <a:ext cx="6287400" cy="4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t/>
            </a:r>
            <a:endParaRPr b="1" i="0" sz="2800" u="none" cap="none" strike="noStrike">
              <a:solidFill>
                <a:srgbClr val="0D139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Región del Biobío registró 39 postulaciones a liceos bicentenario |  CHILLANONLINE" id="243" name="Google Shape;243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518904" y="1065862"/>
            <a:ext cx="3029100" cy="1514400"/>
          </a:xfrm>
          <a:prstGeom prst="ellipse">
            <a:avLst/>
          </a:prstGeom>
          <a:noFill/>
          <a:ln>
            <a:noFill/>
          </a:ln>
        </p:spPr>
      </p:pic>
      <p:pic>
        <p:nvPicPr>
          <p:cNvPr descr="Intranet Fundación Irarrázaval" id="244" name="Google Shape;244;p2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478764" y="5321464"/>
            <a:ext cx="2486491" cy="126999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oticias" id="245" name="Google Shape;245;p2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99101" y="1814961"/>
            <a:ext cx="2606679" cy="13033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) Del Director:" id="246" name="Google Shape;246;p2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9187128" y="1170581"/>
            <a:ext cx="2785267" cy="13998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guntas Frecuentes – PACE UCM" id="247" name="Google Shape;247;p21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9392072" y="3221561"/>
            <a:ext cx="2637123" cy="144880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ducación Superior TP" id="248" name="Google Shape;248;p21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49026" y="4923528"/>
            <a:ext cx="3536191" cy="1735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21"/>
          <p:cNvPicPr preferRelativeResize="0"/>
          <p:nvPr/>
        </p:nvPicPr>
        <p:blipFill rotWithShape="1">
          <a:blip r:embed="rId12">
            <a:alphaModFix/>
          </a:blip>
          <a:srcRect b="10896" l="33151" r="29782" t="25931"/>
          <a:stretch/>
        </p:blipFill>
        <p:spPr>
          <a:xfrm>
            <a:off x="4443118" y="2968965"/>
            <a:ext cx="3180600" cy="173520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sp>
        <p:nvSpPr>
          <p:cNvPr id="250" name="Google Shape;250;p21"/>
          <p:cNvSpPr/>
          <p:nvPr/>
        </p:nvSpPr>
        <p:spPr>
          <a:xfrm rot="5400000">
            <a:off x="8209134" y="3273574"/>
            <a:ext cx="462600" cy="963300"/>
          </a:xfrm>
          <a:prstGeom prst="upArrow">
            <a:avLst>
              <a:gd fmla="val 50000" name="adj1"/>
              <a:gd fmla="val 50000" name="adj2"/>
            </a:avLst>
          </a:prstGeom>
          <a:noFill/>
          <a:ln cap="flat" cmpd="sng" w="19050">
            <a:solidFill>
              <a:srgbClr val="0D1395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21"/>
          <p:cNvSpPr/>
          <p:nvPr/>
        </p:nvSpPr>
        <p:spPr>
          <a:xfrm rot="4186729">
            <a:off x="8024658" y="2160936"/>
            <a:ext cx="462613" cy="963288"/>
          </a:xfrm>
          <a:prstGeom prst="upArrow">
            <a:avLst>
              <a:gd fmla="val 50000" name="adj1"/>
              <a:gd fmla="val 50000" name="adj2"/>
            </a:avLst>
          </a:prstGeom>
          <a:noFill/>
          <a:ln cap="flat" cmpd="sng" w="19050">
            <a:solidFill>
              <a:srgbClr val="0D1395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p21"/>
          <p:cNvSpPr/>
          <p:nvPr/>
        </p:nvSpPr>
        <p:spPr>
          <a:xfrm rot="7682670">
            <a:off x="7538032" y="4701402"/>
            <a:ext cx="462457" cy="963197"/>
          </a:xfrm>
          <a:prstGeom prst="upArrow">
            <a:avLst>
              <a:gd fmla="val 50000" name="adj1"/>
              <a:gd fmla="val 50000" name="adj2"/>
            </a:avLst>
          </a:prstGeom>
          <a:noFill/>
          <a:ln cap="flat" cmpd="sng" w="19050">
            <a:solidFill>
              <a:srgbClr val="0D1395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21"/>
          <p:cNvSpPr/>
          <p:nvPr/>
        </p:nvSpPr>
        <p:spPr>
          <a:xfrm rot="-7433770">
            <a:off x="3581033" y="4062633"/>
            <a:ext cx="462623" cy="963271"/>
          </a:xfrm>
          <a:prstGeom prst="upArrow">
            <a:avLst>
              <a:gd fmla="val 50000" name="adj1"/>
              <a:gd fmla="val 50000" name="adj2"/>
            </a:avLst>
          </a:prstGeom>
          <a:noFill/>
          <a:ln cap="flat" cmpd="sng" w="19050">
            <a:solidFill>
              <a:srgbClr val="0D1395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p21"/>
          <p:cNvSpPr/>
          <p:nvPr/>
        </p:nvSpPr>
        <p:spPr>
          <a:xfrm rot="-3445400">
            <a:off x="3581100" y="2285821"/>
            <a:ext cx="462458" cy="963202"/>
          </a:xfrm>
          <a:prstGeom prst="upArrow">
            <a:avLst>
              <a:gd fmla="val 50000" name="adj1"/>
              <a:gd fmla="val 50000" name="adj2"/>
            </a:avLst>
          </a:prstGeom>
          <a:noFill/>
          <a:ln cap="flat" cmpd="sng" w="19050">
            <a:solidFill>
              <a:srgbClr val="0D1395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p21"/>
          <p:cNvSpPr/>
          <p:nvPr/>
        </p:nvSpPr>
        <p:spPr>
          <a:xfrm>
            <a:off x="5823352" y="2558796"/>
            <a:ext cx="420000" cy="311100"/>
          </a:xfrm>
          <a:prstGeom prst="upArrow">
            <a:avLst>
              <a:gd fmla="val 50000" name="adj1"/>
              <a:gd fmla="val 50000" name="adj2"/>
            </a:avLst>
          </a:prstGeom>
          <a:noFill/>
          <a:ln cap="flat" cmpd="sng" w="19050">
            <a:solidFill>
              <a:srgbClr val="0D1395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etropolitano">
  <a:themeElements>
    <a:clrScheme name="Metropolitano">
      <a:dk1>
        <a:srgbClr val="000000"/>
      </a:dk1>
      <a:lt1>
        <a:srgbClr val="FFFFFF"/>
      </a:lt1>
      <a:dk2>
        <a:srgbClr val="303034"/>
      </a:dk2>
      <a:lt2>
        <a:srgbClr val="DFDFE4"/>
      </a:lt2>
      <a:accent1>
        <a:srgbClr val="00AEEF"/>
      </a:accent1>
      <a:accent2>
        <a:srgbClr val="8CC600"/>
      </a:accent2>
      <a:accent3>
        <a:srgbClr val="FFBE00"/>
      </a:accent3>
      <a:accent4>
        <a:srgbClr val="FF0097"/>
      </a:accent4>
      <a:accent5>
        <a:srgbClr val="0071BC"/>
      </a:accent5>
      <a:accent6>
        <a:srgbClr val="FF8600"/>
      </a:accent6>
      <a:hlink>
        <a:srgbClr val="2424F0"/>
      </a:hlink>
      <a:folHlink>
        <a:srgbClr val="808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